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878"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CC"/>
    <a:srgbClr val="0000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6"/>
    <p:restoredTop sz="94660"/>
  </p:normalViewPr>
  <p:slideViewPr>
    <p:cSldViewPr snapToGrid="0">
      <p:cViewPr varScale="1">
        <p:scale>
          <a:sx n="74" d="100"/>
          <a:sy n="74" d="100"/>
        </p:scale>
        <p:origin x="380" y="56"/>
      </p:cViewPr>
      <p:guideLst/>
    </p:cSldViewPr>
  </p:slideViewPr>
  <p:notesTextViewPr>
    <p:cViewPr>
      <p:scale>
        <a:sx n="1" d="1"/>
        <a:sy n="1" d="1"/>
      </p:scale>
      <p:origin x="0" y="0"/>
    </p:cViewPr>
  </p:notesTextViewPr>
  <p:sorterViewPr>
    <p:cViewPr>
      <p:scale>
        <a:sx n="122" d="100"/>
        <a:sy n="122" d="100"/>
      </p:scale>
      <p:origin x="0" y="-16848"/>
    </p:cViewPr>
  </p:sorterViewPr>
  <p:notesViewPr>
    <p:cSldViewPr snapToGrid="0">
      <p:cViewPr>
        <p:scale>
          <a:sx n="124" d="100"/>
          <a:sy n="124" d="100"/>
        </p:scale>
        <p:origin x="1392" y="-2232"/>
      </p:cViewPr>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洋輔 浄土" userId="06d56449ef9b25e6" providerId="LiveId" clId="{D6AF90E6-A25A-400F-8F6B-4506D02C629E}"/>
    <pc:docChg chg="undo custSel modSld">
      <pc:chgData name="洋輔 浄土" userId="06d56449ef9b25e6" providerId="LiveId" clId="{D6AF90E6-A25A-400F-8F6B-4506D02C629E}" dt="2024-06-28T01:59:41.014" v="3" actId="1076"/>
      <pc:docMkLst>
        <pc:docMk/>
      </pc:docMkLst>
      <pc:sldChg chg="modSp mod">
        <pc:chgData name="洋輔 浄土" userId="06d56449ef9b25e6" providerId="LiveId" clId="{D6AF90E6-A25A-400F-8F6B-4506D02C629E}" dt="2024-06-28T01:59:41.014" v="3" actId="1076"/>
        <pc:sldMkLst>
          <pc:docMk/>
          <pc:sldMk cId="996112889" sldId="878"/>
        </pc:sldMkLst>
        <pc:graphicFrameChg chg="mod modGraphic">
          <ac:chgData name="洋輔 浄土" userId="06d56449ef9b25e6" providerId="LiveId" clId="{D6AF90E6-A25A-400F-8F6B-4506D02C629E}" dt="2024-06-28T01:59:41.014" v="3" actId="1076"/>
          <ac:graphicFrameMkLst>
            <pc:docMk/>
            <pc:sldMk cId="996112889" sldId="878"/>
            <ac:graphicFrameMk id="182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06" name="ヘッダー プレースホルダー 1"/>
          <p:cNvSpPr>
            <a:spLocks noGrp="1"/>
          </p:cNvSpPr>
          <p:nvPr>
            <p:ph type="hdr" sz="quarter"/>
          </p:nvPr>
        </p:nvSpPr>
        <p:spPr>
          <a:xfrm>
            <a:off x="0" y="2"/>
            <a:ext cx="2945659" cy="498055"/>
          </a:xfrm>
          <a:prstGeom prst="rect">
            <a:avLst/>
          </a:prstGeom>
        </p:spPr>
        <p:txBody>
          <a:bodyPr vert="horz" lIns="91440" tIns="45720" rIns="91440" bIns="45720" rtlCol="0"/>
          <a:lstStyle>
            <a:lvl1pPr algn="l">
              <a:defRPr sz="1200"/>
            </a:lvl1pPr>
          </a:lstStyle>
          <a:p>
            <a:endParaRPr kumimoji="1" lang="ja-JP" altLang="en-US"/>
          </a:p>
        </p:txBody>
      </p:sp>
      <p:sp>
        <p:nvSpPr>
          <p:cNvPr id="1407" name="日付プレースホルダー 2"/>
          <p:cNvSpPr>
            <a:spLocks noGrp="1"/>
          </p:cNvSpPr>
          <p:nvPr>
            <p:ph type="dt" idx="1"/>
          </p:nvPr>
        </p:nvSpPr>
        <p:spPr>
          <a:xfrm>
            <a:off x="3850443" y="2"/>
            <a:ext cx="2945659" cy="498055"/>
          </a:xfrm>
          <a:prstGeom prst="rect">
            <a:avLst/>
          </a:prstGeom>
        </p:spPr>
        <p:txBody>
          <a:bodyPr vert="horz" lIns="91440" tIns="45720" rIns="91440" bIns="45720" rtlCol="0"/>
          <a:lstStyle>
            <a:lvl1pPr algn="r">
              <a:defRPr sz="1200"/>
            </a:lvl1pPr>
          </a:lstStyle>
          <a:p>
            <a:fld id="{2355CF2D-C9AC-43CE-A81E-66E9ADD61B65}" type="datetimeFigureOut">
              <a:rPr kumimoji="1" lang="ja-JP" altLang="en-US" smtClean="0"/>
              <a:t>2024/6/28</a:t>
            </a:fld>
            <a:endParaRPr kumimoji="1" lang="ja-JP" altLang="en-US"/>
          </a:p>
        </p:txBody>
      </p:sp>
      <p:sp>
        <p:nvSpPr>
          <p:cNvPr id="1408" name="スライド イメージ プレースホルダー 3"/>
          <p:cNvSpPr>
            <a:spLocks noGrp="1" noRot="1" noChangeAspect="1"/>
          </p:cNvSpPr>
          <p:nvPr>
            <p:ph type="sldImg" idx="2"/>
          </p:nvPr>
        </p:nvSpPr>
        <p:spPr>
          <a:xfrm>
            <a:off x="422275" y="1239838"/>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1409" name="ノート プレースホルダー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410" name="フッター プレースホルダー 5"/>
          <p:cNvSpPr>
            <a:spLocks noGrp="1"/>
          </p:cNvSpPr>
          <p:nvPr>
            <p:ph type="ftr" sz="quarter" idx="4"/>
          </p:nvPr>
        </p:nvSpPr>
        <p:spPr>
          <a:xfrm>
            <a:off x="0" y="9428585"/>
            <a:ext cx="2945659" cy="498054"/>
          </a:xfrm>
          <a:prstGeom prst="rect">
            <a:avLst/>
          </a:prstGeom>
        </p:spPr>
        <p:txBody>
          <a:bodyPr vert="horz" lIns="91440" tIns="45720" rIns="91440" bIns="45720" rtlCol="0" anchor="b"/>
          <a:lstStyle>
            <a:lvl1pPr algn="l">
              <a:defRPr sz="1200"/>
            </a:lvl1pPr>
          </a:lstStyle>
          <a:p>
            <a:endParaRPr kumimoji="1" lang="ja-JP" altLang="en-US"/>
          </a:p>
        </p:txBody>
      </p:sp>
      <p:sp>
        <p:nvSpPr>
          <p:cNvPr id="1411" name="スライド番号プレースホルダー 6"/>
          <p:cNvSpPr>
            <a:spLocks noGrp="1"/>
          </p:cNvSpPr>
          <p:nvPr>
            <p:ph type="sldNum" sz="quarter" idx="5"/>
          </p:nvPr>
        </p:nvSpPr>
        <p:spPr>
          <a:xfrm>
            <a:off x="3850443" y="9428585"/>
            <a:ext cx="2945659" cy="498054"/>
          </a:xfrm>
          <a:prstGeom prst="rect">
            <a:avLst/>
          </a:prstGeom>
        </p:spPr>
        <p:txBody>
          <a:bodyPr vert="horz" lIns="91440" tIns="45720" rIns="91440" bIns="45720" rtlCol="0" anchor="b"/>
          <a:lstStyle>
            <a:lvl1pPr algn="r">
              <a:defRPr sz="1200"/>
            </a:lvl1pPr>
          </a:lstStyle>
          <a:p>
            <a:fld id="{82292C02-FA93-44EC-A3B1-27DFA0EC6F80}" type="slidenum">
              <a:rPr kumimoji="1" lang="ja-JP" altLang="en-US" smtClean="0"/>
              <a:t>‹#›</a:t>
            </a:fld>
            <a:endParaRPr kumimoji="1" lang="ja-JP" altLang="en-US"/>
          </a:p>
        </p:txBody>
      </p:sp>
    </p:spTree>
    <p:extLst>
      <p:ext uri="{BB962C8B-B14F-4D97-AF65-F5344CB8AC3E}">
        <p14:creationId xmlns:p14="http://schemas.microsoft.com/office/powerpoint/2010/main" val="6272745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7" name="スライド イメージ プレースホルダー 1"/>
          <p:cNvSpPr>
            <a:spLocks noGrp="1" noRot="1" noChangeAspect="1"/>
          </p:cNvSpPr>
          <p:nvPr>
            <p:ph type="sldImg"/>
          </p:nvPr>
        </p:nvSpPr>
        <p:spPr/>
      </p:sp>
      <p:sp>
        <p:nvSpPr>
          <p:cNvPr id="1848" name="ノート プレースホルダー 2"/>
          <p:cNvSpPr>
            <a:spLocks noGrp="1"/>
          </p:cNvSpPr>
          <p:nvPr>
            <p:ph type="body" idx="1"/>
          </p:nvPr>
        </p:nvSpPr>
        <p:spPr/>
        <p:txBody>
          <a:bodyPr/>
          <a:lstStyle/>
          <a:p>
            <a:r>
              <a:rPr lang="ja-JP" altLang="en-US" dirty="0">
                <a:latin typeface="HG丸ｺﾞｼｯｸM-PRO" panose="020F0400000000000000" pitchFamily="50" charset="-128"/>
                <a:ea typeface="HG丸ｺﾞｼｯｸM-PRO" panose="020F0400000000000000" pitchFamily="50" charset="-128"/>
              </a:rPr>
              <a:t>サービス等利用計画の作成に入ります。</a:t>
            </a:r>
            <a:endParaRPr lang="en-US" altLang="ja-JP" dirty="0">
              <a:latin typeface="HG丸ｺﾞｼｯｸM-PRO" panose="020F0400000000000000" pitchFamily="50" charset="-128"/>
              <a:ea typeface="HG丸ｺﾞｼｯｸM-PRO" panose="020F0400000000000000" pitchFamily="50" charset="-128"/>
            </a:endParaRPr>
          </a:p>
          <a:p>
            <a:r>
              <a:rPr lang="ja-JP" altLang="en-US" dirty="0">
                <a:latin typeface="HG丸ｺﾞｼｯｸM-PRO" panose="020F0400000000000000" pitchFamily="50" charset="-128"/>
                <a:ea typeface="HG丸ｺﾞｼｯｸM-PRO" panose="020F0400000000000000" pitchFamily="50" charset="-128"/>
              </a:rPr>
              <a:t>週間計画作成する</a:t>
            </a:r>
            <a:endParaRPr lang="en-US" altLang="ja-JP" dirty="0">
              <a:latin typeface="HG丸ｺﾞｼｯｸM-PRO" panose="020F0400000000000000" pitchFamily="50" charset="-128"/>
              <a:ea typeface="HG丸ｺﾞｼｯｸM-PRO" panose="020F0400000000000000" pitchFamily="50" charset="-128"/>
            </a:endParaRPr>
          </a:p>
          <a:p>
            <a:endParaRPr lang="en-US" altLang="ja-JP" dirty="0">
              <a:latin typeface="HG丸ｺﾞｼｯｸM-PRO" panose="020F0400000000000000" pitchFamily="50" charset="-128"/>
              <a:ea typeface="HG丸ｺﾞｼｯｸM-PRO" panose="020F0400000000000000" pitchFamily="50" charset="-128"/>
            </a:endParaRPr>
          </a:p>
          <a:p>
            <a:endParaRPr lang="en-US" altLang="ja-JP" dirty="0">
              <a:latin typeface="HG丸ｺﾞｼｯｸM-PRO" panose="020F0400000000000000" pitchFamily="50" charset="-128"/>
              <a:ea typeface="HG丸ｺﾞｼｯｸM-PRO" panose="020F0400000000000000" pitchFamily="50" charset="-128"/>
            </a:endParaRPr>
          </a:p>
          <a:p>
            <a:r>
              <a:rPr lang="ja-JP" altLang="en-US" dirty="0">
                <a:latin typeface="HG丸ｺﾞｼｯｸM-PRO" panose="020F0400000000000000" pitchFamily="50" charset="-128"/>
                <a:ea typeface="HG丸ｺﾞｼｯｸM-PRO" panose="020F0400000000000000" pitchFamily="50" charset="-128"/>
              </a:rPr>
              <a:t>ホワイトボードを使い見える化（他、</a:t>
            </a:r>
            <a:r>
              <a:rPr lang="en-US" altLang="ja-JP" dirty="0">
                <a:latin typeface="HG丸ｺﾞｼｯｸM-PRO" panose="020F0400000000000000" pitchFamily="50" charset="-128"/>
                <a:ea typeface="HG丸ｺﾞｼｯｸM-PRO" panose="020F0400000000000000" pitchFamily="50" charset="-128"/>
              </a:rPr>
              <a:t>Á4</a:t>
            </a:r>
            <a:r>
              <a:rPr lang="ja-JP" altLang="en-US" dirty="0">
                <a:latin typeface="HG丸ｺﾞｼｯｸM-PRO" panose="020F0400000000000000" pitchFamily="50" charset="-128"/>
                <a:ea typeface="HG丸ｺﾞｼｯｸM-PRO" panose="020F0400000000000000" pitchFamily="50" charset="-128"/>
              </a:rPr>
              <a:t>サービス等利用計画用紙配布）</a:t>
            </a:r>
            <a:endParaRPr lang="en-US" altLang="ja-JP" dirty="0">
              <a:latin typeface="HG丸ｺﾞｼｯｸM-PRO" panose="020F0400000000000000" pitchFamily="50" charset="-128"/>
              <a:ea typeface="HG丸ｺﾞｼｯｸM-PRO" panose="020F0400000000000000" pitchFamily="50" charset="-128"/>
            </a:endParaRPr>
          </a:p>
          <a:p>
            <a:r>
              <a:rPr lang="ja-JP" altLang="en-US" dirty="0">
                <a:latin typeface="HG丸ｺﾞｼｯｸM-PRO" panose="020F0400000000000000" pitchFamily="50" charset="-128"/>
                <a:ea typeface="HG丸ｺﾞｼｯｸM-PRO" panose="020F0400000000000000" pitchFamily="50" charset="-128"/>
              </a:rPr>
              <a:t>進行・記録は受講者</a:t>
            </a:r>
            <a:endParaRPr lang="en-US" altLang="ja-JP" dirty="0">
              <a:latin typeface="HG丸ｺﾞｼｯｸM-PRO" panose="020F0400000000000000" pitchFamily="50" charset="-128"/>
              <a:ea typeface="HG丸ｺﾞｼｯｸM-PRO" panose="020F0400000000000000" pitchFamily="50" charset="-128"/>
            </a:endParaRPr>
          </a:p>
          <a:p>
            <a:r>
              <a:rPr lang="ja-JP" altLang="en-US" b="1" dirty="0">
                <a:latin typeface="HG丸ｺﾞｼｯｸM-PRO" panose="020F0400000000000000" pitchFamily="50" charset="-128"/>
                <a:ea typeface="HG丸ｺﾞｼｯｸM-PRO" panose="020F0400000000000000" pitchFamily="50" charset="-128"/>
              </a:rPr>
              <a:t>（時間</a:t>
            </a:r>
            <a:r>
              <a:rPr lang="en-US" altLang="ja-JP" b="1" dirty="0">
                <a:latin typeface="HG丸ｺﾞｼｯｸM-PRO" panose="020F0400000000000000" pitchFamily="50" charset="-128"/>
                <a:ea typeface="HG丸ｺﾞｼｯｸM-PRO" panose="020F0400000000000000" pitchFamily="50" charset="-128"/>
              </a:rPr>
              <a:t>:50</a:t>
            </a:r>
            <a:r>
              <a:rPr lang="ja-JP" altLang="en-US" b="1" dirty="0">
                <a:latin typeface="HG丸ｺﾞｼｯｸM-PRO" panose="020F0400000000000000" pitchFamily="50" charset="-128"/>
                <a:ea typeface="HG丸ｺﾞｼｯｸM-PRO" panose="020F0400000000000000" pitchFamily="50" charset="-128"/>
              </a:rPr>
              <a:t>分）</a:t>
            </a:r>
            <a:endParaRPr lang="en-US" altLang="ja-JP" b="1" dirty="0">
              <a:latin typeface="HG丸ｺﾞｼｯｸM-PRO" panose="020F0400000000000000" pitchFamily="50" charset="-128"/>
              <a:ea typeface="HG丸ｺﾞｼｯｸM-PRO" panose="020F0400000000000000" pitchFamily="50" charset="-128"/>
            </a:endParaRPr>
          </a:p>
          <a:p>
            <a:endParaRPr kumimoji="1" lang="ja-JP" altLang="en-US" dirty="0"/>
          </a:p>
        </p:txBody>
      </p:sp>
      <p:sp>
        <p:nvSpPr>
          <p:cNvPr id="1849" name="スライド番号プレースホルダー 3"/>
          <p:cNvSpPr>
            <a:spLocks noGrp="1"/>
          </p:cNvSpPr>
          <p:nvPr>
            <p:ph type="sldNum" sz="quarter" idx="5"/>
          </p:nvPr>
        </p:nvSpPr>
        <p:spPr/>
        <p:txBody>
          <a:bodyPr/>
          <a:lstStyle/>
          <a:p>
            <a:fld id="{82292C02-FA93-44EC-A3B1-27DFA0EC6F80}" type="slidenum">
              <a:rPr kumimoji="1" lang="ja-JP" altLang="en-US" smtClean="0"/>
              <a:t>1</a:t>
            </a:fld>
            <a:endParaRPr kumimoji="1" lang="ja-JP" altLang="en-US"/>
          </a:p>
        </p:txBody>
      </p:sp>
    </p:spTree>
    <p:extLst>
      <p:ext uri="{BB962C8B-B14F-4D97-AF65-F5344CB8AC3E}">
        <p14:creationId xmlns:p14="http://schemas.microsoft.com/office/powerpoint/2010/main" val="2159927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106" name="タイトル 1"/>
          <p:cNvSpPr>
            <a:spLocks noGrp="1"/>
          </p:cNvSpPr>
          <p:nvPr>
            <p:ph type="ctrTitle"/>
          </p:nvPr>
        </p:nvSpPr>
        <p:spPr>
          <a:xfrm>
            <a:off x="1524000" y="1122363"/>
            <a:ext cx="9144000" cy="2387600"/>
          </a:xfrm>
        </p:spPr>
        <p:txBody>
          <a:bodyPr anchor="b"/>
          <a:lstStyle>
            <a:lvl1pPr algn="ctr">
              <a:defRPr sz="4500"/>
            </a:lvl1pPr>
          </a:lstStyle>
          <a:p>
            <a:r>
              <a:rPr kumimoji="1" lang="ja-JP" altLang="en-US"/>
              <a:t>マスター タイトルの書式設定</a:t>
            </a:r>
          </a:p>
        </p:txBody>
      </p:sp>
      <p:sp>
        <p:nvSpPr>
          <p:cNvPr id="1107" name="サブタイトル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1108" name="日付プレースホルダー 3"/>
          <p:cNvSpPr>
            <a:spLocks noGrp="1"/>
          </p:cNvSpPr>
          <p:nvPr>
            <p:ph type="dt" sz="half" idx="10"/>
          </p:nvPr>
        </p:nvSpPr>
        <p:spPr/>
        <p:txBody>
          <a:bodyPr/>
          <a:lstStyle/>
          <a:p>
            <a:fld id="{52DF2BF8-7E54-4A1F-BC03-DD17C96E69D0}" type="datetime1">
              <a:rPr lang="en-US" altLang="ja-JP" smtClean="0"/>
              <a:pPr/>
              <a:t>6/28/2024</a:t>
            </a:fld>
            <a:endParaRPr lang="en-US" dirty="0"/>
          </a:p>
        </p:txBody>
      </p:sp>
      <p:sp>
        <p:nvSpPr>
          <p:cNvPr id="1109" name="フッター プレースホルダー 4"/>
          <p:cNvSpPr>
            <a:spLocks noGrp="1"/>
          </p:cNvSpPr>
          <p:nvPr>
            <p:ph type="ftr" sz="quarter" idx="11"/>
          </p:nvPr>
        </p:nvSpPr>
        <p:spPr/>
        <p:txBody>
          <a:body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10" name="スライド番号プレースホルダー 5"/>
          <p:cNvSpPr>
            <a:spLocks noGrp="1"/>
          </p:cNvSpPr>
          <p:nvPr>
            <p:ph type="sldNum" sz="quarter" idx="12"/>
          </p:nvPr>
        </p:nvSpPr>
        <p:spPr/>
        <p:txBody>
          <a:body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466777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163" name="タイトル 1"/>
          <p:cNvSpPr>
            <a:spLocks noGrp="1"/>
          </p:cNvSpPr>
          <p:nvPr>
            <p:ph type="title"/>
          </p:nvPr>
        </p:nvSpPr>
        <p:spPr/>
        <p:txBody>
          <a:bodyPr/>
          <a:lstStyle/>
          <a:p>
            <a:r>
              <a:rPr kumimoji="1" lang="ja-JP" altLang="en-US"/>
              <a:t>マスター タイトルの書式設定</a:t>
            </a:r>
          </a:p>
        </p:txBody>
      </p:sp>
      <p:sp>
        <p:nvSpPr>
          <p:cNvPr id="1164"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65" name="日付プレースホルダー 3"/>
          <p:cNvSpPr>
            <a:spLocks noGrp="1"/>
          </p:cNvSpPr>
          <p:nvPr>
            <p:ph type="dt" sz="half" idx="10"/>
          </p:nvPr>
        </p:nvSpPr>
        <p:spPr/>
        <p:txBody>
          <a:bodyPr/>
          <a:lstStyle/>
          <a:p>
            <a:fld id="{3268148A-B367-45B0-8162-1D5F952D6008}" type="datetime1">
              <a:rPr lang="en-US" altLang="ja-JP" smtClean="0"/>
              <a:pPr/>
              <a:t>6/28/2024</a:t>
            </a:fld>
            <a:endParaRPr lang="en-US" dirty="0"/>
          </a:p>
        </p:txBody>
      </p:sp>
      <p:sp>
        <p:nvSpPr>
          <p:cNvPr id="1166" name="フッター プレースホルダー 4"/>
          <p:cNvSpPr>
            <a:spLocks noGrp="1"/>
          </p:cNvSpPr>
          <p:nvPr>
            <p:ph type="ftr" sz="quarter" idx="11"/>
          </p:nvPr>
        </p:nvSpPr>
        <p:spPr/>
        <p:txBody>
          <a:body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67" name="スライド番号プレースホルダー 5"/>
          <p:cNvSpPr>
            <a:spLocks noGrp="1"/>
          </p:cNvSpPr>
          <p:nvPr>
            <p:ph type="sldNum" sz="quarter" idx="12"/>
          </p:nvPr>
        </p:nvSpPr>
        <p:spPr/>
        <p:txBody>
          <a:body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103872262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169" name="縦書きタイトル 1"/>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1170" name="縦書きテキスト プレースホルダー 2"/>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71" name="日付プレースホルダー 3"/>
          <p:cNvSpPr>
            <a:spLocks noGrp="1"/>
          </p:cNvSpPr>
          <p:nvPr>
            <p:ph type="dt" sz="half" idx="10"/>
          </p:nvPr>
        </p:nvSpPr>
        <p:spPr/>
        <p:txBody>
          <a:bodyPr/>
          <a:lstStyle/>
          <a:p>
            <a:fld id="{3268148A-B367-45B0-8162-1D5F952D6008}" type="datetime1">
              <a:rPr lang="en-US" altLang="ja-JP" smtClean="0"/>
              <a:pPr/>
              <a:t>6/28/2024</a:t>
            </a:fld>
            <a:endParaRPr lang="en-US" dirty="0"/>
          </a:p>
        </p:txBody>
      </p:sp>
      <p:sp>
        <p:nvSpPr>
          <p:cNvPr id="1172" name="フッター プレースホルダー 4"/>
          <p:cNvSpPr>
            <a:spLocks noGrp="1"/>
          </p:cNvSpPr>
          <p:nvPr>
            <p:ph type="ftr" sz="quarter" idx="11"/>
          </p:nvPr>
        </p:nvSpPr>
        <p:spPr/>
        <p:txBody>
          <a:body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73" name="スライド番号プレースホルダー 5"/>
          <p:cNvSpPr>
            <a:spLocks noGrp="1"/>
          </p:cNvSpPr>
          <p:nvPr>
            <p:ph type="sldNum" sz="quarter" idx="12"/>
          </p:nvPr>
        </p:nvSpPr>
        <p:spPr/>
        <p:txBody>
          <a:body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290831555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1175" name="タイトル 1"/>
          <p:cNvSpPr>
            <a:spLocks noGrp="1"/>
          </p:cNvSpPr>
          <p:nvPr>
            <p:ph type="title"/>
          </p:nvPr>
        </p:nvSpPr>
        <p:spPr>
          <a:xfrm>
            <a:off x="766293" y="304801"/>
            <a:ext cx="10667047" cy="1216025"/>
          </a:xfrm>
        </p:spPr>
        <p:txBody>
          <a:bodyPr/>
          <a:lstStyle/>
          <a:p>
            <a:r>
              <a:rPr lang="ja-JP" altLang="en-US"/>
              <a:t>マスタ タイトルの書式設定</a:t>
            </a:r>
          </a:p>
        </p:txBody>
      </p:sp>
      <p:sp>
        <p:nvSpPr>
          <p:cNvPr id="1176" name="表プレースホルダ 2"/>
          <p:cNvSpPr>
            <a:spLocks noGrp="1"/>
          </p:cNvSpPr>
          <p:nvPr>
            <p:ph type="tbl" idx="1"/>
          </p:nvPr>
        </p:nvSpPr>
        <p:spPr>
          <a:xfrm>
            <a:off x="756766" y="1752600"/>
            <a:ext cx="10667047" cy="4267200"/>
          </a:xfrm>
        </p:spPr>
        <p:txBody>
          <a:bodyPr/>
          <a:lstStyle/>
          <a:p>
            <a:pPr lvl="0"/>
            <a:endParaRPr lang="ja-JP" altLang="en-US" noProof="0" dirty="0"/>
          </a:p>
        </p:txBody>
      </p:sp>
      <p:sp>
        <p:nvSpPr>
          <p:cNvPr id="1177"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1178"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1179" name="Rectangle 8"/>
          <p:cNvSpPr>
            <a:spLocks noGrp="1" noChangeArrowheads="1"/>
          </p:cNvSpPr>
          <p:nvPr>
            <p:ph type="sldNum" sz="quarter" idx="12"/>
          </p:nvPr>
        </p:nvSpPr>
        <p:spPr>
          <a:ln/>
        </p:spPr>
        <p:txBody>
          <a:bodyPr/>
          <a:lstStyle>
            <a:lvl1pPr>
              <a:defRPr/>
            </a:lvl1pPr>
          </a:lstStyle>
          <a:p>
            <a:pPr>
              <a:defRPr/>
            </a:pPr>
            <a:fld id="{9358213C-BAE5-4CB7-A7C0-44408145C25F}" type="slidenum">
              <a:rPr lang="en-US" altLang="ja-JP"/>
              <a:pPr>
                <a:defRPr/>
              </a:pPr>
              <a:t>‹#›</a:t>
            </a:fld>
            <a:endParaRPr lang="en-US" altLang="ja-JP" dirty="0"/>
          </a:p>
        </p:txBody>
      </p:sp>
    </p:spTree>
    <p:extLst>
      <p:ext uri="{BB962C8B-B14F-4D97-AF65-F5344CB8AC3E}">
        <p14:creationId xmlns:p14="http://schemas.microsoft.com/office/powerpoint/2010/main" val="156121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12" name="タイトル 1"/>
          <p:cNvSpPr>
            <a:spLocks noGrp="1"/>
          </p:cNvSpPr>
          <p:nvPr>
            <p:ph type="title"/>
          </p:nvPr>
        </p:nvSpPr>
        <p:spPr/>
        <p:txBody>
          <a:bodyPr/>
          <a:lstStyle/>
          <a:p>
            <a:r>
              <a:rPr kumimoji="1" lang="ja-JP" altLang="en-US"/>
              <a:t>マスター タイトルの書式設定</a:t>
            </a:r>
          </a:p>
        </p:txBody>
      </p:sp>
      <p:sp>
        <p:nvSpPr>
          <p:cNvPr id="111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14" name="日付プレースホルダー 3"/>
          <p:cNvSpPr>
            <a:spLocks noGrp="1"/>
          </p:cNvSpPr>
          <p:nvPr>
            <p:ph type="dt" sz="half" idx="10"/>
          </p:nvPr>
        </p:nvSpPr>
        <p:spPr/>
        <p:txBody>
          <a:bodyPr/>
          <a:lstStyle/>
          <a:p>
            <a:fld id="{A134B1D4-F21E-4584-9985-7906F0A8918D}" type="datetime1">
              <a:rPr lang="en-US" altLang="ja-JP" smtClean="0"/>
              <a:pPr/>
              <a:t>6/28/2024</a:t>
            </a:fld>
            <a:endParaRPr lang="en-US" dirty="0"/>
          </a:p>
        </p:txBody>
      </p:sp>
      <p:sp>
        <p:nvSpPr>
          <p:cNvPr id="1115" name="フッター プレースホルダー 4"/>
          <p:cNvSpPr>
            <a:spLocks noGrp="1"/>
          </p:cNvSpPr>
          <p:nvPr>
            <p:ph type="ftr" sz="quarter" idx="11"/>
          </p:nvPr>
        </p:nvSpPr>
        <p:spPr/>
        <p:txBody>
          <a:body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16" name="スライド番号プレースホルダー 5"/>
          <p:cNvSpPr>
            <a:spLocks noGrp="1"/>
          </p:cNvSpPr>
          <p:nvPr>
            <p:ph type="sldNum" sz="quarter" idx="12"/>
          </p:nvPr>
        </p:nvSpPr>
        <p:spPr/>
        <p:txBody>
          <a:body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2465116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118" name="タイトル 1"/>
          <p:cNvSpPr>
            <a:spLocks noGrp="1"/>
          </p:cNvSpPr>
          <p:nvPr>
            <p:ph type="title"/>
          </p:nvPr>
        </p:nvSpPr>
        <p:spPr>
          <a:xfrm>
            <a:off x="831851" y="1709740"/>
            <a:ext cx="10515600" cy="2852737"/>
          </a:xfrm>
        </p:spPr>
        <p:txBody>
          <a:bodyPr anchor="b"/>
          <a:lstStyle>
            <a:lvl1pPr>
              <a:defRPr sz="4500"/>
            </a:lvl1pPr>
          </a:lstStyle>
          <a:p>
            <a:r>
              <a:rPr kumimoji="1" lang="ja-JP" altLang="en-US"/>
              <a:t>マスター タイトルの書式設定</a:t>
            </a:r>
          </a:p>
        </p:txBody>
      </p:sp>
      <p:sp>
        <p:nvSpPr>
          <p:cNvPr id="1119" name="テキスト プレースホルダー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1120" name="日付プレースホルダー 3"/>
          <p:cNvSpPr>
            <a:spLocks noGrp="1"/>
          </p:cNvSpPr>
          <p:nvPr>
            <p:ph type="dt" sz="half" idx="10"/>
          </p:nvPr>
        </p:nvSpPr>
        <p:spPr/>
        <p:txBody>
          <a:bodyPr/>
          <a:lstStyle/>
          <a:p>
            <a:fld id="{21A11DDD-468A-443E-89BD-1E644D359B76}" type="datetime1">
              <a:rPr lang="en-US" altLang="ja-JP" smtClean="0"/>
              <a:pPr/>
              <a:t>6/28/2024</a:t>
            </a:fld>
            <a:endParaRPr lang="en-US" dirty="0"/>
          </a:p>
        </p:txBody>
      </p:sp>
      <p:sp>
        <p:nvSpPr>
          <p:cNvPr id="1121" name="フッター プレースホルダー 4"/>
          <p:cNvSpPr>
            <a:spLocks noGrp="1"/>
          </p:cNvSpPr>
          <p:nvPr>
            <p:ph type="ftr" sz="quarter" idx="11"/>
          </p:nvPr>
        </p:nvSpPr>
        <p:spPr/>
        <p:txBody>
          <a:body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22" name="スライド番号プレースホルダー 5"/>
          <p:cNvSpPr>
            <a:spLocks noGrp="1"/>
          </p:cNvSpPr>
          <p:nvPr>
            <p:ph type="sldNum" sz="quarter" idx="12"/>
          </p:nvPr>
        </p:nvSpPr>
        <p:spPr/>
        <p:txBody>
          <a:body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2253707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124" name="タイトル 1"/>
          <p:cNvSpPr>
            <a:spLocks noGrp="1"/>
          </p:cNvSpPr>
          <p:nvPr>
            <p:ph type="title"/>
          </p:nvPr>
        </p:nvSpPr>
        <p:spPr/>
        <p:txBody>
          <a:bodyPr/>
          <a:lstStyle/>
          <a:p>
            <a:r>
              <a:rPr kumimoji="1" lang="ja-JP" altLang="en-US"/>
              <a:t>マスター タイトルの書式設定</a:t>
            </a:r>
          </a:p>
        </p:txBody>
      </p:sp>
      <p:sp>
        <p:nvSpPr>
          <p:cNvPr id="1125"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6"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7" name="日付プレースホルダー 4"/>
          <p:cNvSpPr>
            <a:spLocks noGrp="1"/>
          </p:cNvSpPr>
          <p:nvPr>
            <p:ph type="dt" sz="half" idx="10"/>
          </p:nvPr>
        </p:nvSpPr>
        <p:spPr/>
        <p:txBody>
          <a:bodyPr/>
          <a:lstStyle/>
          <a:p>
            <a:fld id="{8D2D3409-E328-4085-ABE8-16107B1B295C}" type="datetime1">
              <a:rPr lang="en-US" altLang="ja-JP" smtClean="0"/>
              <a:pPr/>
              <a:t>6/28/2024</a:t>
            </a:fld>
            <a:endParaRPr lang="en-US" dirty="0"/>
          </a:p>
        </p:txBody>
      </p:sp>
      <p:sp>
        <p:nvSpPr>
          <p:cNvPr id="1128" name="フッター プレースホルダー 5"/>
          <p:cNvSpPr>
            <a:spLocks noGrp="1"/>
          </p:cNvSpPr>
          <p:nvPr>
            <p:ph type="ftr" sz="quarter" idx="11"/>
          </p:nvPr>
        </p:nvSpPr>
        <p:spPr/>
        <p:txBody>
          <a:body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29" name="スライド番号プレースホルダー 6"/>
          <p:cNvSpPr>
            <a:spLocks noGrp="1"/>
          </p:cNvSpPr>
          <p:nvPr>
            <p:ph type="sldNum" sz="quarter" idx="12"/>
          </p:nvPr>
        </p:nvSpPr>
        <p:spPr/>
        <p:txBody>
          <a:body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776102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31" name="タイトル 1"/>
          <p:cNvSpPr>
            <a:spLocks noGrp="1"/>
          </p:cNvSpPr>
          <p:nvPr>
            <p:ph type="title"/>
          </p:nvPr>
        </p:nvSpPr>
        <p:spPr>
          <a:xfrm>
            <a:off x="839788" y="365127"/>
            <a:ext cx="10515600" cy="1325563"/>
          </a:xfrm>
        </p:spPr>
        <p:txBody>
          <a:bodyPr/>
          <a:lstStyle/>
          <a:p>
            <a:r>
              <a:rPr kumimoji="1" lang="ja-JP" altLang="en-US"/>
              <a:t>マスター タイトルの書式設定</a:t>
            </a:r>
          </a:p>
        </p:txBody>
      </p:sp>
      <p:sp>
        <p:nvSpPr>
          <p:cNvPr id="1132" name="テキスト プレースホルダー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1133" name="コンテンツ プレースホルダー 3"/>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34" name="テキスト プレースホルダー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1135" name="コンテンツ プレースホルダー 5"/>
          <p:cNvSpPr>
            <a:spLocks noGrp="1"/>
          </p:cNvSpPr>
          <p:nvPr>
            <p:ph sz="quarter" idx="4"/>
          </p:nvPr>
        </p:nvSpPr>
        <p:spPr>
          <a:xfrm>
            <a:off x="6172201"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36" name="日付プレースホルダー 6"/>
          <p:cNvSpPr>
            <a:spLocks noGrp="1"/>
          </p:cNvSpPr>
          <p:nvPr>
            <p:ph type="dt" sz="half" idx="10"/>
          </p:nvPr>
        </p:nvSpPr>
        <p:spPr/>
        <p:txBody>
          <a:bodyPr/>
          <a:lstStyle/>
          <a:p>
            <a:fld id="{BC05F87D-FE4C-4378-802E-CD6A137A894C}" type="datetime1">
              <a:rPr lang="en-US" altLang="ja-JP" smtClean="0"/>
              <a:pPr/>
              <a:t>6/28/2024</a:t>
            </a:fld>
            <a:endParaRPr lang="en-US" dirty="0"/>
          </a:p>
        </p:txBody>
      </p:sp>
      <p:sp>
        <p:nvSpPr>
          <p:cNvPr id="1137" name="フッター プレースホルダー 7"/>
          <p:cNvSpPr>
            <a:spLocks noGrp="1"/>
          </p:cNvSpPr>
          <p:nvPr>
            <p:ph type="ftr" sz="quarter" idx="11"/>
          </p:nvPr>
        </p:nvSpPr>
        <p:spPr/>
        <p:txBody>
          <a:body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38" name="スライド番号プレースホルダー 8"/>
          <p:cNvSpPr>
            <a:spLocks noGrp="1"/>
          </p:cNvSpPr>
          <p:nvPr>
            <p:ph type="sldNum" sz="quarter" idx="12"/>
          </p:nvPr>
        </p:nvSpPr>
        <p:spPr/>
        <p:txBody>
          <a:body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2976639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140" name="タイトル 1"/>
          <p:cNvSpPr>
            <a:spLocks noGrp="1"/>
          </p:cNvSpPr>
          <p:nvPr>
            <p:ph type="title"/>
          </p:nvPr>
        </p:nvSpPr>
        <p:spPr/>
        <p:txBody>
          <a:bodyPr/>
          <a:lstStyle/>
          <a:p>
            <a:r>
              <a:rPr kumimoji="1" lang="ja-JP" altLang="en-US"/>
              <a:t>マスター タイトルの書式設定</a:t>
            </a:r>
          </a:p>
        </p:txBody>
      </p:sp>
      <p:sp>
        <p:nvSpPr>
          <p:cNvPr id="1141" name="日付プレースホルダー 2"/>
          <p:cNvSpPr>
            <a:spLocks noGrp="1"/>
          </p:cNvSpPr>
          <p:nvPr>
            <p:ph type="dt" sz="half" idx="10"/>
          </p:nvPr>
        </p:nvSpPr>
        <p:spPr/>
        <p:txBody>
          <a:bodyPr/>
          <a:lstStyle/>
          <a:p>
            <a:fld id="{A0F399F7-DA02-4CF8-A4B9-F92E47E6F42A}" type="datetime1">
              <a:rPr lang="en-US" altLang="ja-JP" smtClean="0"/>
              <a:pPr/>
              <a:t>6/28/2024</a:t>
            </a:fld>
            <a:endParaRPr lang="en-US" dirty="0"/>
          </a:p>
        </p:txBody>
      </p:sp>
      <p:sp>
        <p:nvSpPr>
          <p:cNvPr id="1142" name="フッター プレースホルダー 3"/>
          <p:cNvSpPr>
            <a:spLocks noGrp="1"/>
          </p:cNvSpPr>
          <p:nvPr>
            <p:ph type="ftr" sz="quarter" idx="11"/>
          </p:nvPr>
        </p:nvSpPr>
        <p:spPr/>
        <p:txBody>
          <a:body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43" name="スライド番号プレースホルダー 4"/>
          <p:cNvSpPr>
            <a:spLocks noGrp="1"/>
          </p:cNvSpPr>
          <p:nvPr>
            <p:ph type="sldNum" sz="quarter" idx="12"/>
          </p:nvPr>
        </p:nvSpPr>
        <p:spPr/>
        <p:txBody>
          <a:body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513055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45" name="日付プレースホルダー 1"/>
          <p:cNvSpPr>
            <a:spLocks noGrp="1"/>
          </p:cNvSpPr>
          <p:nvPr>
            <p:ph type="dt" sz="half" idx="10"/>
          </p:nvPr>
        </p:nvSpPr>
        <p:spPr/>
        <p:txBody>
          <a:bodyPr/>
          <a:lstStyle/>
          <a:p>
            <a:fld id="{B5742EE1-7896-45C2-9D1F-97E455C75808}" type="datetime1">
              <a:rPr lang="en-US" altLang="ja-JP" smtClean="0"/>
              <a:pPr/>
              <a:t>6/28/2024</a:t>
            </a:fld>
            <a:endParaRPr lang="en-US" dirty="0"/>
          </a:p>
        </p:txBody>
      </p:sp>
      <p:sp>
        <p:nvSpPr>
          <p:cNvPr id="1146" name="フッター プレースホルダー 2"/>
          <p:cNvSpPr>
            <a:spLocks noGrp="1"/>
          </p:cNvSpPr>
          <p:nvPr>
            <p:ph type="ftr" sz="quarter" idx="11"/>
          </p:nvPr>
        </p:nvSpPr>
        <p:spPr/>
        <p:txBody>
          <a:body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47" name="スライド番号プレースホルダー 3"/>
          <p:cNvSpPr>
            <a:spLocks noGrp="1"/>
          </p:cNvSpPr>
          <p:nvPr>
            <p:ph type="sldNum" sz="quarter" idx="12"/>
          </p:nvPr>
        </p:nvSpPr>
        <p:spPr/>
        <p:txBody>
          <a:body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39541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149" name="タイトル 1"/>
          <p:cNvSpPr>
            <a:spLocks noGrp="1"/>
          </p:cNvSpPr>
          <p:nvPr>
            <p:ph type="title"/>
          </p:nvPr>
        </p:nvSpPr>
        <p:spPr>
          <a:xfrm>
            <a:off x="839788" y="457200"/>
            <a:ext cx="3932237" cy="1600200"/>
          </a:xfrm>
        </p:spPr>
        <p:txBody>
          <a:bodyPr anchor="b"/>
          <a:lstStyle>
            <a:lvl1pPr>
              <a:defRPr sz="2400"/>
            </a:lvl1pPr>
          </a:lstStyle>
          <a:p>
            <a:r>
              <a:rPr kumimoji="1" lang="ja-JP" altLang="en-US"/>
              <a:t>マスター タイトルの書式設定</a:t>
            </a:r>
          </a:p>
        </p:txBody>
      </p:sp>
      <p:sp>
        <p:nvSpPr>
          <p:cNvPr id="1150" name="コンテンツ プレースホルダー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51" name="テキスト プレースホルダー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1152" name="日付プレースホルダー 4"/>
          <p:cNvSpPr>
            <a:spLocks noGrp="1"/>
          </p:cNvSpPr>
          <p:nvPr>
            <p:ph type="dt" sz="half" idx="10"/>
          </p:nvPr>
        </p:nvSpPr>
        <p:spPr/>
        <p:txBody>
          <a:bodyPr/>
          <a:lstStyle/>
          <a:p>
            <a:fld id="{3268148A-B367-45B0-8162-1D5F952D6008}" type="datetime1">
              <a:rPr lang="en-US" altLang="ja-JP" smtClean="0"/>
              <a:pPr/>
              <a:t>6/28/2024</a:t>
            </a:fld>
            <a:endParaRPr lang="en-US" dirty="0"/>
          </a:p>
        </p:txBody>
      </p:sp>
      <p:sp>
        <p:nvSpPr>
          <p:cNvPr id="1153" name="フッター プレースホルダー 5"/>
          <p:cNvSpPr>
            <a:spLocks noGrp="1"/>
          </p:cNvSpPr>
          <p:nvPr>
            <p:ph type="ftr" sz="quarter" idx="11"/>
          </p:nvPr>
        </p:nvSpPr>
        <p:spPr/>
        <p:txBody>
          <a:body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54" name="スライド番号プレースホルダー 6"/>
          <p:cNvSpPr>
            <a:spLocks noGrp="1"/>
          </p:cNvSpPr>
          <p:nvPr>
            <p:ph type="sldNum" sz="quarter" idx="12"/>
          </p:nvPr>
        </p:nvSpPr>
        <p:spPr/>
        <p:txBody>
          <a:body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746830161"/>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56" name="タイトル 1"/>
          <p:cNvSpPr>
            <a:spLocks noGrp="1"/>
          </p:cNvSpPr>
          <p:nvPr>
            <p:ph type="title"/>
          </p:nvPr>
        </p:nvSpPr>
        <p:spPr>
          <a:xfrm>
            <a:off x="839788" y="457200"/>
            <a:ext cx="3932237" cy="1600200"/>
          </a:xfrm>
        </p:spPr>
        <p:txBody>
          <a:bodyPr anchor="b"/>
          <a:lstStyle>
            <a:lvl1pPr>
              <a:defRPr sz="2400"/>
            </a:lvl1pPr>
          </a:lstStyle>
          <a:p>
            <a:r>
              <a:rPr kumimoji="1" lang="ja-JP" altLang="en-US"/>
              <a:t>マスター タイトルの書式設定</a:t>
            </a:r>
          </a:p>
        </p:txBody>
      </p:sp>
      <p:sp>
        <p:nvSpPr>
          <p:cNvPr id="1157" name="図プレースホルダー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1158" name="テキスト プレースホルダー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1159" name="日付プレースホルダー 4"/>
          <p:cNvSpPr>
            <a:spLocks noGrp="1"/>
          </p:cNvSpPr>
          <p:nvPr>
            <p:ph type="dt" sz="half" idx="10"/>
          </p:nvPr>
        </p:nvSpPr>
        <p:spPr/>
        <p:txBody>
          <a:bodyPr/>
          <a:lstStyle/>
          <a:p>
            <a:fld id="{1DD0503E-0857-4089-A167-4DE1978FA34A}" type="datetime1">
              <a:rPr lang="en-US" altLang="ja-JP" smtClean="0"/>
              <a:pPr/>
              <a:t>6/28/2024</a:t>
            </a:fld>
            <a:endParaRPr lang="en-US" dirty="0"/>
          </a:p>
        </p:txBody>
      </p:sp>
      <p:sp>
        <p:nvSpPr>
          <p:cNvPr id="1160" name="フッター プレースホルダー 5"/>
          <p:cNvSpPr>
            <a:spLocks noGrp="1"/>
          </p:cNvSpPr>
          <p:nvPr>
            <p:ph type="ftr" sz="quarter" idx="11"/>
          </p:nvPr>
        </p:nvSpPr>
        <p:spPr/>
        <p:txBody>
          <a:body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61" name="スライド番号プレースホルダー 6"/>
          <p:cNvSpPr>
            <a:spLocks noGrp="1"/>
          </p:cNvSpPr>
          <p:nvPr>
            <p:ph type="sldNum" sz="quarter" idx="12"/>
          </p:nvPr>
        </p:nvSpPr>
        <p:spPr/>
        <p:txBody>
          <a:body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811456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1101"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2" name="日付プレースホルダー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268148A-B367-45B0-8162-1D5F952D6008}" type="datetime1">
              <a:rPr lang="en-US" altLang="ja-JP" smtClean="0"/>
              <a:pPr/>
              <a:t>6/28/2024</a:t>
            </a:fld>
            <a:endParaRPr lang="en-US" dirty="0"/>
          </a:p>
        </p:txBody>
      </p:sp>
      <p:sp>
        <p:nvSpPr>
          <p:cNvPr id="1103" name="フッター プレースホルダー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ja-JP" altLang="en-US"/>
              <a:t>新カリキュラムに基づく相談支援従事者養成研修モデル研修</a:t>
            </a:r>
            <a:r>
              <a:rPr lang="en-US" altLang="ja-JP" dirty="0"/>
              <a:t>(</a:t>
            </a:r>
            <a:r>
              <a:rPr lang="ja-JP" altLang="en-US"/>
              <a:t>初任者研修</a:t>
            </a:r>
            <a:r>
              <a:rPr lang="en-US" altLang="ja-JP" dirty="0"/>
              <a:t>), SSA2018-2019(c) </a:t>
            </a:r>
            <a:r>
              <a:rPr lang="ja-JP" altLang="en-US"/>
              <a:t>不許複製</a:t>
            </a:r>
            <a:endParaRPr lang="en-US" dirty="0"/>
          </a:p>
        </p:txBody>
      </p:sp>
      <p:sp>
        <p:nvSpPr>
          <p:cNvPr id="1104" name="スライド番号プレースホルダー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FD889E0-CAB2-4699-909D-B9A88D47ACBE}" type="slidenum">
              <a:rPr lang="en-US" smtClean="0"/>
              <a:pPr/>
              <a:t>‹#›</a:t>
            </a:fld>
            <a:endParaRPr lang="en-US" dirty="0"/>
          </a:p>
        </p:txBody>
      </p:sp>
    </p:spTree>
    <p:extLst>
      <p:ext uri="{BB962C8B-B14F-4D97-AF65-F5344CB8AC3E}">
        <p14:creationId xmlns:p14="http://schemas.microsoft.com/office/powerpoint/2010/main" val="1626197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1" name="タイトル 1"/>
          <p:cNvSpPr>
            <a:spLocks noGrp="1"/>
          </p:cNvSpPr>
          <p:nvPr>
            <p:ph type="title"/>
          </p:nvPr>
        </p:nvSpPr>
        <p:spPr>
          <a:xfrm>
            <a:off x="838200" y="365128"/>
            <a:ext cx="10515600" cy="117887"/>
          </a:xfrm>
        </p:spPr>
        <p:txBody>
          <a:bodyPr>
            <a:normAutofit fontScale="90000"/>
          </a:bodyPr>
          <a:lstStyle/>
          <a:p>
            <a:endParaRPr kumimoji="1" lang="ja-JP" altLang="en-US" dirty="0"/>
          </a:p>
        </p:txBody>
      </p:sp>
      <p:sp>
        <p:nvSpPr>
          <p:cNvPr id="1822" name="スライド番号プレースホルダー 4"/>
          <p:cNvSpPr>
            <a:spLocks noGrp="1"/>
          </p:cNvSpPr>
          <p:nvPr>
            <p:ph type="sldNum" sz="quarter" idx="12"/>
          </p:nvPr>
        </p:nvSpPr>
        <p:spPr/>
        <p:txBody>
          <a:bodyPr/>
          <a:lstStyle/>
          <a:p>
            <a:fld id="{5FD889E0-CAB2-4699-909D-B9A88D47ACBE}" type="slidenum">
              <a:rPr lang="en-US" smtClean="0"/>
              <a:pPr/>
              <a:t>1</a:t>
            </a:fld>
            <a:endParaRPr lang="en-US" dirty="0"/>
          </a:p>
        </p:txBody>
      </p:sp>
      <p:graphicFrame>
        <p:nvGraphicFramePr>
          <p:cNvPr id="1823" name="コンテンツ プレースホルダー 8"/>
          <p:cNvGraphicFramePr>
            <a:graphicFrameLocks noGrp="1"/>
          </p:cNvGraphicFramePr>
          <p:nvPr>
            <p:ph idx="1"/>
            <p:extLst>
              <p:ext uri="{D42A27DB-BD31-4B8C-83A1-F6EECF244321}">
                <p14:modId xmlns:p14="http://schemas.microsoft.com/office/powerpoint/2010/main" val="3081520820"/>
              </p:ext>
            </p:extLst>
          </p:nvPr>
        </p:nvGraphicFramePr>
        <p:xfrm>
          <a:off x="838200" y="234433"/>
          <a:ext cx="10559806" cy="6501848"/>
        </p:xfrm>
        <a:graphic>
          <a:graphicData uri="http://schemas.openxmlformats.org/drawingml/2006/table">
            <a:tbl>
              <a:tblPr/>
              <a:tblGrid>
                <a:gridCol w="245008">
                  <a:extLst>
                    <a:ext uri="{9D8B030D-6E8A-4147-A177-3AD203B41FA5}">
                      <a16:colId xmlns:a16="http://schemas.microsoft.com/office/drawing/2014/main" val="20000"/>
                    </a:ext>
                  </a:extLst>
                </a:gridCol>
                <a:gridCol w="135992">
                  <a:extLst>
                    <a:ext uri="{9D8B030D-6E8A-4147-A177-3AD203B41FA5}">
                      <a16:colId xmlns:a16="http://schemas.microsoft.com/office/drawing/2014/main" val="20001"/>
                    </a:ext>
                  </a:extLst>
                </a:gridCol>
                <a:gridCol w="28076">
                  <a:extLst>
                    <a:ext uri="{9D8B030D-6E8A-4147-A177-3AD203B41FA5}">
                      <a16:colId xmlns:a16="http://schemas.microsoft.com/office/drawing/2014/main" val="20002"/>
                    </a:ext>
                  </a:extLst>
                </a:gridCol>
                <a:gridCol w="164068">
                  <a:extLst>
                    <a:ext uri="{9D8B030D-6E8A-4147-A177-3AD203B41FA5}">
                      <a16:colId xmlns:a16="http://schemas.microsoft.com/office/drawing/2014/main" val="20003"/>
                    </a:ext>
                  </a:extLst>
                </a:gridCol>
                <a:gridCol w="208280">
                  <a:extLst>
                    <a:ext uri="{9D8B030D-6E8A-4147-A177-3AD203B41FA5}">
                      <a16:colId xmlns:a16="http://schemas.microsoft.com/office/drawing/2014/main" val="20004"/>
                    </a:ext>
                  </a:extLst>
                </a:gridCol>
                <a:gridCol w="138668">
                  <a:extLst>
                    <a:ext uri="{9D8B030D-6E8A-4147-A177-3AD203B41FA5}">
                      <a16:colId xmlns:a16="http://schemas.microsoft.com/office/drawing/2014/main" val="20005"/>
                    </a:ext>
                  </a:extLst>
                </a:gridCol>
                <a:gridCol w="25400">
                  <a:extLst>
                    <a:ext uri="{9D8B030D-6E8A-4147-A177-3AD203B41FA5}">
                      <a16:colId xmlns:a16="http://schemas.microsoft.com/office/drawing/2014/main" val="20006"/>
                    </a:ext>
                  </a:extLst>
                </a:gridCol>
                <a:gridCol w="164068">
                  <a:extLst>
                    <a:ext uri="{9D8B030D-6E8A-4147-A177-3AD203B41FA5}">
                      <a16:colId xmlns:a16="http://schemas.microsoft.com/office/drawing/2014/main" val="20007"/>
                    </a:ext>
                  </a:extLst>
                </a:gridCol>
                <a:gridCol w="164068">
                  <a:extLst>
                    <a:ext uri="{9D8B030D-6E8A-4147-A177-3AD203B41FA5}">
                      <a16:colId xmlns:a16="http://schemas.microsoft.com/office/drawing/2014/main" val="20008"/>
                    </a:ext>
                  </a:extLst>
                </a:gridCol>
                <a:gridCol w="138668">
                  <a:extLst>
                    <a:ext uri="{9D8B030D-6E8A-4147-A177-3AD203B41FA5}">
                      <a16:colId xmlns:a16="http://schemas.microsoft.com/office/drawing/2014/main" val="20009"/>
                    </a:ext>
                  </a:extLst>
                </a:gridCol>
                <a:gridCol w="25400">
                  <a:extLst>
                    <a:ext uri="{9D8B030D-6E8A-4147-A177-3AD203B41FA5}">
                      <a16:colId xmlns:a16="http://schemas.microsoft.com/office/drawing/2014/main" val="20010"/>
                    </a:ext>
                  </a:extLst>
                </a:gridCol>
                <a:gridCol w="164068">
                  <a:extLst>
                    <a:ext uri="{9D8B030D-6E8A-4147-A177-3AD203B41FA5}">
                      <a16:colId xmlns:a16="http://schemas.microsoft.com/office/drawing/2014/main" val="20011"/>
                    </a:ext>
                  </a:extLst>
                </a:gridCol>
                <a:gridCol w="51445">
                  <a:extLst>
                    <a:ext uri="{9D8B030D-6E8A-4147-A177-3AD203B41FA5}">
                      <a16:colId xmlns:a16="http://schemas.microsoft.com/office/drawing/2014/main" val="20012"/>
                    </a:ext>
                  </a:extLst>
                </a:gridCol>
                <a:gridCol w="112623">
                  <a:extLst>
                    <a:ext uri="{9D8B030D-6E8A-4147-A177-3AD203B41FA5}">
                      <a16:colId xmlns:a16="http://schemas.microsoft.com/office/drawing/2014/main" val="20013"/>
                    </a:ext>
                  </a:extLst>
                </a:gridCol>
                <a:gridCol w="164068">
                  <a:extLst>
                    <a:ext uri="{9D8B030D-6E8A-4147-A177-3AD203B41FA5}">
                      <a16:colId xmlns:a16="http://schemas.microsoft.com/office/drawing/2014/main" val="20014"/>
                    </a:ext>
                  </a:extLst>
                </a:gridCol>
                <a:gridCol w="164068">
                  <a:extLst>
                    <a:ext uri="{9D8B030D-6E8A-4147-A177-3AD203B41FA5}">
                      <a16:colId xmlns:a16="http://schemas.microsoft.com/office/drawing/2014/main" val="20015"/>
                    </a:ext>
                  </a:extLst>
                </a:gridCol>
                <a:gridCol w="166254">
                  <a:extLst>
                    <a:ext uri="{9D8B030D-6E8A-4147-A177-3AD203B41FA5}">
                      <a16:colId xmlns:a16="http://schemas.microsoft.com/office/drawing/2014/main" val="20016"/>
                    </a:ext>
                  </a:extLst>
                </a:gridCol>
                <a:gridCol w="166254">
                  <a:extLst>
                    <a:ext uri="{9D8B030D-6E8A-4147-A177-3AD203B41FA5}">
                      <a16:colId xmlns:a16="http://schemas.microsoft.com/office/drawing/2014/main" val="20017"/>
                    </a:ext>
                  </a:extLst>
                </a:gridCol>
                <a:gridCol w="166254">
                  <a:extLst>
                    <a:ext uri="{9D8B030D-6E8A-4147-A177-3AD203B41FA5}">
                      <a16:colId xmlns:a16="http://schemas.microsoft.com/office/drawing/2014/main" val="20018"/>
                    </a:ext>
                  </a:extLst>
                </a:gridCol>
                <a:gridCol w="166254">
                  <a:extLst>
                    <a:ext uri="{9D8B030D-6E8A-4147-A177-3AD203B41FA5}">
                      <a16:colId xmlns:a16="http://schemas.microsoft.com/office/drawing/2014/main" val="20019"/>
                    </a:ext>
                  </a:extLst>
                </a:gridCol>
                <a:gridCol w="166254">
                  <a:extLst>
                    <a:ext uri="{9D8B030D-6E8A-4147-A177-3AD203B41FA5}">
                      <a16:colId xmlns:a16="http://schemas.microsoft.com/office/drawing/2014/main" val="20020"/>
                    </a:ext>
                  </a:extLst>
                </a:gridCol>
                <a:gridCol w="166254">
                  <a:extLst>
                    <a:ext uri="{9D8B030D-6E8A-4147-A177-3AD203B41FA5}">
                      <a16:colId xmlns:a16="http://schemas.microsoft.com/office/drawing/2014/main" val="20021"/>
                    </a:ext>
                  </a:extLst>
                </a:gridCol>
                <a:gridCol w="166254">
                  <a:extLst>
                    <a:ext uri="{9D8B030D-6E8A-4147-A177-3AD203B41FA5}">
                      <a16:colId xmlns:a16="http://schemas.microsoft.com/office/drawing/2014/main" val="20022"/>
                    </a:ext>
                  </a:extLst>
                </a:gridCol>
                <a:gridCol w="166254">
                  <a:extLst>
                    <a:ext uri="{9D8B030D-6E8A-4147-A177-3AD203B41FA5}">
                      <a16:colId xmlns:a16="http://schemas.microsoft.com/office/drawing/2014/main" val="20023"/>
                    </a:ext>
                  </a:extLst>
                </a:gridCol>
                <a:gridCol w="166254">
                  <a:extLst>
                    <a:ext uri="{9D8B030D-6E8A-4147-A177-3AD203B41FA5}">
                      <a16:colId xmlns:a16="http://schemas.microsoft.com/office/drawing/2014/main" val="20024"/>
                    </a:ext>
                  </a:extLst>
                </a:gridCol>
                <a:gridCol w="166254">
                  <a:extLst>
                    <a:ext uri="{9D8B030D-6E8A-4147-A177-3AD203B41FA5}">
                      <a16:colId xmlns:a16="http://schemas.microsoft.com/office/drawing/2014/main" val="20025"/>
                    </a:ext>
                  </a:extLst>
                </a:gridCol>
                <a:gridCol w="25400">
                  <a:extLst>
                    <a:ext uri="{9D8B030D-6E8A-4147-A177-3AD203B41FA5}">
                      <a16:colId xmlns:a16="http://schemas.microsoft.com/office/drawing/2014/main" val="20026"/>
                    </a:ext>
                  </a:extLst>
                </a:gridCol>
                <a:gridCol w="140854">
                  <a:extLst>
                    <a:ext uri="{9D8B030D-6E8A-4147-A177-3AD203B41FA5}">
                      <a16:colId xmlns:a16="http://schemas.microsoft.com/office/drawing/2014/main" val="20027"/>
                    </a:ext>
                  </a:extLst>
                </a:gridCol>
                <a:gridCol w="166254">
                  <a:extLst>
                    <a:ext uri="{9D8B030D-6E8A-4147-A177-3AD203B41FA5}">
                      <a16:colId xmlns:a16="http://schemas.microsoft.com/office/drawing/2014/main" val="20028"/>
                    </a:ext>
                  </a:extLst>
                </a:gridCol>
                <a:gridCol w="166254">
                  <a:extLst>
                    <a:ext uri="{9D8B030D-6E8A-4147-A177-3AD203B41FA5}">
                      <a16:colId xmlns:a16="http://schemas.microsoft.com/office/drawing/2014/main" val="20029"/>
                    </a:ext>
                  </a:extLst>
                </a:gridCol>
                <a:gridCol w="88130">
                  <a:extLst>
                    <a:ext uri="{9D8B030D-6E8A-4147-A177-3AD203B41FA5}">
                      <a16:colId xmlns:a16="http://schemas.microsoft.com/office/drawing/2014/main" val="20030"/>
                    </a:ext>
                  </a:extLst>
                </a:gridCol>
                <a:gridCol w="78124">
                  <a:extLst>
                    <a:ext uri="{9D8B030D-6E8A-4147-A177-3AD203B41FA5}">
                      <a16:colId xmlns:a16="http://schemas.microsoft.com/office/drawing/2014/main" val="20031"/>
                    </a:ext>
                  </a:extLst>
                </a:gridCol>
                <a:gridCol w="166254">
                  <a:extLst>
                    <a:ext uri="{9D8B030D-6E8A-4147-A177-3AD203B41FA5}">
                      <a16:colId xmlns:a16="http://schemas.microsoft.com/office/drawing/2014/main" val="20032"/>
                    </a:ext>
                  </a:extLst>
                </a:gridCol>
                <a:gridCol w="166254">
                  <a:extLst>
                    <a:ext uri="{9D8B030D-6E8A-4147-A177-3AD203B41FA5}">
                      <a16:colId xmlns:a16="http://schemas.microsoft.com/office/drawing/2014/main" val="20033"/>
                    </a:ext>
                  </a:extLst>
                </a:gridCol>
                <a:gridCol w="166254">
                  <a:extLst>
                    <a:ext uri="{9D8B030D-6E8A-4147-A177-3AD203B41FA5}">
                      <a16:colId xmlns:a16="http://schemas.microsoft.com/office/drawing/2014/main" val="20034"/>
                    </a:ext>
                  </a:extLst>
                </a:gridCol>
                <a:gridCol w="166254">
                  <a:extLst>
                    <a:ext uri="{9D8B030D-6E8A-4147-A177-3AD203B41FA5}">
                      <a16:colId xmlns:a16="http://schemas.microsoft.com/office/drawing/2014/main" val="20035"/>
                    </a:ext>
                  </a:extLst>
                </a:gridCol>
                <a:gridCol w="166254">
                  <a:extLst>
                    <a:ext uri="{9D8B030D-6E8A-4147-A177-3AD203B41FA5}">
                      <a16:colId xmlns:a16="http://schemas.microsoft.com/office/drawing/2014/main" val="20036"/>
                    </a:ext>
                  </a:extLst>
                </a:gridCol>
                <a:gridCol w="166254">
                  <a:extLst>
                    <a:ext uri="{9D8B030D-6E8A-4147-A177-3AD203B41FA5}">
                      <a16:colId xmlns:a16="http://schemas.microsoft.com/office/drawing/2014/main" val="20037"/>
                    </a:ext>
                  </a:extLst>
                </a:gridCol>
                <a:gridCol w="166254">
                  <a:extLst>
                    <a:ext uri="{9D8B030D-6E8A-4147-A177-3AD203B41FA5}">
                      <a16:colId xmlns:a16="http://schemas.microsoft.com/office/drawing/2014/main" val="20038"/>
                    </a:ext>
                  </a:extLst>
                </a:gridCol>
                <a:gridCol w="166254">
                  <a:extLst>
                    <a:ext uri="{9D8B030D-6E8A-4147-A177-3AD203B41FA5}">
                      <a16:colId xmlns:a16="http://schemas.microsoft.com/office/drawing/2014/main" val="20039"/>
                    </a:ext>
                  </a:extLst>
                </a:gridCol>
                <a:gridCol w="166254">
                  <a:extLst>
                    <a:ext uri="{9D8B030D-6E8A-4147-A177-3AD203B41FA5}">
                      <a16:colId xmlns:a16="http://schemas.microsoft.com/office/drawing/2014/main" val="20040"/>
                    </a:ext>
                  </a:extLst>
                </a:gridCol>
                <a:gridCol w="166254">
                  <a:extLst>
                    <a:ext uri="{9D8B030D-6E8A-4147-A177-3AD203B41FA5}">
                      <a16:colId xmlns:a16="http://schemas.microsoft.com/office/drawing/2014/main" val="20041"/>
                    </a:ext>
                  </a:extLst>
                </a:gridCol>
                <a:gridCol w="166254">
                  <a:extLst>
                    <a:ext uri="{9D8B030D-6E8A-4147-A177-3AD203B41FA5}">
                      <a16:colId xmlns:a16="http://schemas.microsoft.com/office/drawing/2014/main" val="20042"/>
                    </a:ext>
                  </a:extLst>
                </a:gridCol>
                <a:gridCol w="166254">
                  <a:extLst>
                    <a:ext uri="{9D8B030D-6E8A-4147-A177-3AD203B41FA5}">
                      <a16:colId xmlns:a16="http://schemas.microsoft.com/office/drawing/2014/main" val="20043"/>
                    </a:ext>
                  </a:extLst>
                </a:gridCol>
                <a:gridCol w="166254">
                  <a:extLst>
                    <a:ext uri="{9D8B030D-6E8A-4147-A177-3AD203B41FA5}">
                      <a16:colId xmlns:a16="http://schemas.microsoft.com/office/drawing/2014/main" val="20044"/>
                    </a:ext>
                  </a:extLst>
                </a:gridCol>
                <a:gridCol w="166254">
                  <a:extLst>
                    <a:ext uri="{9D8B030D-6E8A-4147-A177-3AD203B41FA5}">
                      <a16:colId xmlns:a16="http://schemas.microsoft.com/office/drawing/2014/main" val="20045"/>
                    </a:ext>
                  </a:extLst>
                </a:gridCol>
                <a:gridCol w="166254">
                  <a:extLst>
                    <a:ext uri="{9D8B030D-6E8A-4147-A177-3AD203B41FA5}">
                      <a16:colId xmlns:a16="http://schemas.microsoft.com/office/drawing/2014/main" val="20046"/>
                    </a:ext>
                  </a:extLst>
                </a:gridCol>
                <a:gridCol w="166254">
                  <a:extLst>
                    <a:ext uri="{9D8B030D-6E8A-4147-A177-3AD203B41FA5}">
                      <a16:colId xmlns:a16="http://schemas.microsoft.com/office/drawing/2014/main" val="20047"/>
                    </a:ext>
                  </a:extLst>
                </a:gridCol>
                <a:gridCol w="166254">
                  <a:extLst>
                    <a:ext uri="{9D8B030D-6E8A-4147-A177-3AD203B41FA5}">
                      <a16:colId xmlns:a16="http://schemas.microsoft.com/office/drawing/2014/main" val="20048"/>
                    </a:ext>
                  </a:extLst>
                </a:gridCol>
                <a:gridCol w="166254">
                  <a:extLst>
                    <a:ext uri="{9D8B030D-6E8A-4147-A177-3AD203B41FA5}">
                      <a16:colId xmlns:a16="http://schemas.microsoft.com/office/drawing/2014/main" val="20049"/>
                    </a:ext>
                  </a:extLst>
                </a:gridCol>
                <a:gridCol w="166254">
                  <a:extLst>
                    <a:ext uri="{9D8B030D-6E8A-4147-A177-3AD203B41FA5}">
                      <a16:colId xmlns:a16="http://schemas.microsoft.com/office/drawing/2014/main" val="20050"/>
                    </a:ext>
                  </a:extLst>
                </a:gridCol>
                <a:gridCol w="166254">
                  <a:extLst>
                    <a:ext uri="{9D8B030D-6E8A-4147-A177-3AD203B41FA5}">
                      <a16:colId xmlns:a16="http://schemas.microsoft.com/office/drawing/2014/main" val="20051"/>
                    </a:ext>
                  </a:extLst>
                </a:gridCol>
                <a:gridCol w="166254">
                  <a:extLst>
                    <a:ext uri="{9D8B030D-6E8A-4147-A177-3AD203B41FA5}">
                      <a16:colId xmlns:a16="http://schemas.microsoft.com/office/drawing/2014/main" val="20052"/>
                    </a:ext>
                  </a:extLst>
                </a:gridCol>
                <a:gridCol w="166254">
                  <a:extLst>
                    <a:ext uri="{9D8B030D-6E8A-4147-A177-3AD203B41FA5}">
                      <a16:colId xmlns:a16="http://schemas.microsoft.com/office/drawing/2014/main" val="20053"/>
                    </a:ext>
                  </a:extLst>
                </a:gridCol>
                <a:gridCol w="166254">
                  <a:extLst>
                    <a:ext uri="{9D8B030D-6E8A-4147-A177-3AD203B41FA5}">
                      <a16:colId xmlns:a16="http://schemas.microsoft.com/office/drawing/2014/main" val="20054"/>
                    </a:ext>
                  </a:extLst>
                </a:gridCol>
                <a:gridCol w="166254">
                  <a:extLst>
                    <a:ext uri="{9D8B030D-6E8A-4147-A177-3AD203B41FA5}">
                      <a16:colId xmlns:a16="http://schemas.microsoft.com/office/drawing/2014/main" val="20055"/>
                    </a:ext>
                  </a:extLst>
                </a:gridCol>
                <a:gridCol w="166254">
                  <a:extLst>
                    <a:ext uri="{9D8B030D-6E8A-4147-A177-3AD203B41FA5}">
                      <a16:colId xmlns:a16="http://schemas.microsoft.com/office/drawing/2014/main" val="20056"/>
                    </a:ext>
                  </a:extLst>
                </a:gridCol>
                <a:gridCol w="166254">
                  <a:extLst>
                    <a:ext uri="{9D8B030D-6E8A-4147-A177-3AD203B41FA5}">
                      <a16:colId xmlns:a16="http://schemas.microsoft.com/office/drawing/2014/main" val="20057"/>
                    </a:ext>
                  </a:extLst>
                </a:gridCol>
                <a:gridCol w="166254">
                  <a:extLst>
                    <a:ext uri="{9D8B030D-6E8A-4147-A177-3AD203B41FA5}">
                      <a16:colId xmlns:a16="http://schemas.microsoft.com/office/drawing/2014/main" val="20058"/>
                    </a:ext>
                  </a:extLst>
                </a:gridCol>
                <a:gridCol w="166254">
                  <a:extLst>
                    <a:ext uri="{9D8B030D-6E8A-4147-A177-3AD203B41FA5}">
                      <a16:colId xmlns:a16="http://schemas.microsoft.com/office/drawing/2014/main" val="20059"/>
                    </a:ext>
                  </a:extLst>
                </a:gridCol>
                <a:gridCol w="166254">
                  <a:extLst>
                    <a:ext uri="{9D8B030D-6E8A-4147-A177-3AD203B41FA5}">
                      <a16:colId xmlns:a16="http://schemas.microsoft.com/office/drawing/2014/main" val="20060"/>
                    </a:ext>
                  </a:extLst>
                </a:gridCol>
                <a:gridCol w="166254">
                  <a:extLst>
                    <a:ext uri="{9D8B030D-6E8A-4147-A177-3AD203B41FA5}">
                      <a16:colId xmlns:a16="http://schemas.microsoft.com/office/drawing/2014/main" val="20061"/>
                    </a:ext>
                  </a:extLst>
                </a:gridCol>
                <a:gridCol w="166254">
                  <a:extLst>
                    <a:ext uri="{9D8B030D-6E8A-4147-A177-3AD203B41FA5}">
                      <a16:colId xmlns:a16="http://schemas.microsoft.com/office/drawing/2014/main" val="20062"/>
                    </a:ext>
                  </a:extLst>
                </a:gridCol>
                <a:gridCol w="164068">
                  <a:extLst>
                    <a:ext uri="{9D8B030D-6E8A-4147-A177-3AD203B41FA5}">
                      <a16:colId xmlns:a16="http://schemas.microsoft.com/office/drawing/2014/main" val="20063"/>
                    </a:ext>
                  </a:extLst>
                </a:gridCol>
                <a:gridCol w="164068">
                  <a:extLst>
                    <a:ext uri="{9D8B030D-6E8A-4147-A177-3AD203B41FA5}">
                      <a16:colId xmlns:a16="http://schemas.microsoft.com/office/drawing/2014/main" val="20064"/>
                    </a:ext>
                  </a:extLst>
                </a:gridCol>
                <a:gridCol w="164068">
                  <a:extLst>
                    <a:ext uri="{9D8B030D-6E8A-4147-A177-3AD203B41FA5}">
                      <a16:colId xmlns:a16="http://schemas.microsoft.com/office/drawing/2014/main" val="20065"/>
                    </a:ext>
                  </a:extLst>
                </a:gridCol>
                <a:gridCol w="164068">
                  <a:extLst>
                    <a:ext uri="{9D8B030D-6E8A-4147-A177-3AD203B41FA5}">
                      <a16:colId xmlns:a16="http://schemas.microsoft.com/office/drawing/2014/main" val="20066"/>
                    </a:ext>
                  </a:extLst>
                </a:gridCol>
                <a:gridCol w="164068">
                  <a:extLst>
                    <a:ext uri="{9D8B030D-6E8A-4147-A177-3AD203B41FA5}">
                      <a16:colId xmlns:a16="http://schemas.microsoft.com/office/drawing/2014/main" val="20067"/>
                    </a:ext>
                  </a:extLst>
                </a:gridCol>
                <a:gridCol w="164068">
                  <a:extLst>
                    <a:ext uri="{9D8B030D-6E8A-4147-A177-3AD203B41FA5}">
                      <a16:colId xmlns:a16="http://schemas.microsoft.com/office/drawing/2014/main" val="20068"/>
                    </a:ext>
                  </a:extLst>
                </a:gridCol>
              </a:tblGrid>
              <a:tr h="198450">
                <a:tc gridSpan="16">
                  <a:txBody>
                    <a:bodyPr/>
                    <a:lstStyle/>
                    <a:p>
                      <a:pPr algn="l" fontAlgn="ctr"/>
                      <a:endParaRPr lang="ja-JP" altLang="en-US" sz="400" b="0" i="0" u="none" strike="noStrike" dirty="0">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gridSpan="6">
                  <a:txBody>
                    <a:bodyPr/>
                    <a:lstStyle/>
                    <a:p>
                      <a:pPr algn="ctr" fontAlgn="ctr"/>
                      <a:endParaRPr lang="ja-JP" altLang="en-US" sz="600" b="0" i="0" u="none" strike="noStrike" dirty="0">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2025">
                <a:tc gridSpan="69">
                  <a:txBody>
                    <a:bodyPr/>
                    <a:lstStyle/>
                    <a:p>
                      <a:pPr algn="ctr" fontAlgn="ctr"/>
                      <a:r>
                        <a:rPr lang="ja-JP" altLang="en-US" sz="1400" b="1" i="0" u="none" strike="noStrike" dirty="0">
                          <a:effectLst/>
                          <a:latin typeface="UD デジタル 教科書体 NK-B" panose="02020700000000000000" pitchFamily="18" charset="-128"/>
                          <a:ea typeface="UD デジタル 教科書体 NK-B" panose="02020700000000000000" pitchFamily="18" charset="-128"/>
                        </a:rPr>
                        <a:t>　サービス等利用計画・障害児支援利用計画　（作成のポイント）</a:t>
                      </a:r>
                    </a:p>
                  </a:txBody>
                  <a:tcPr marL="0" marR="0" marT="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94397">
                <a:tc>
                  <a:txBody>
                    <a:bodyPr/>
                    <a:lstStyle/>
                    <a:p>
                      <a:pPr algn="l" fontAlgn="ctr"/>
                      <a:endParaRPr lang="ja-JP" altLang="en-US" sz="400" b="0" i="0" u="none" strike="noStrike" dirty="0">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dirty="0">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8169">
                <a:tc gridSpan="8">
                  <a:txBody>
                    <a:bodyPr/>
                    <a:lstStyle/>
                    <a:p>
                      <a:pPr algn="l" fontAlgn="ctr"/>
                      <a:r>
                        <a:rPr lang="ja-JP" altLang="en-US" sz="800" b="0" i="0" u="none" strike="noStrike" dirty="0">
                          <a:effectLst/>
                          <a:latin typeface="UD デジタル 教科書体 NK-B" panose="02020700000000000000" pitchFamily="18" charset="-128"/>
                          <a:ea typeface="UD デジタル 教科書体 NK-B" panose="02020700000000000000" pitchFamily="18" charset="-128"/>
                        </a:rPr>
                        <a:t>利用者氏名（児童氏名）</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12700" cmpd="sng">
                      <a:noFill/>
                      <a:prstDash val="soli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15">
                  <a:txBody>
                    <a:bodyPr/>
                    <a:lstStyle/>
                    <a:p>
                      <a:pPr algn="l" fontAlgn="ctr"/>
                      <a: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l" fontAlgn="ctr"/>
                      <a:r>
                        <a:rPr lang="zh-CN" altLang="en-US" sz="900" b="0" i="0" u="none" strike="noStrike" dirty="0">
                          <a:effectLst/>
                          <a:latin typeface="UD デジタル 教科書体 NK-B" panose="02020700000000000000" pitchFamily="18" charset="-128"/>
                          <a:ea typeface="UD デジタル 教科書体 NK-B" panose="02020700000000000000" pitchFamily="18" charset="-128"/>
                        </a:rPr>
                        <a:t>障害支援区分</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13">
                  <a:txBody>
                    <a:bodyPr/>
                    <a:lstStyle/>
                    <a:p>
                      <a:pPr algn="l" fontAlgn="ctr"/>
                      <a:r>
                        <a:rPr lang="ja-JP" altLang="en-US" sz="9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l" fontAlgn="ctr"/>
                      <a:r>
                        <a:rPr lang="zh-TW" altLang="en-US" sz="900" b="0" i="0" u="none" strike="noStrike" dirty="0">
                          <a:effectLst/>
                          <a:latin typeface="UD デジタル 教科書体 NK-B" panose="02020700000000000000" pitchFamily="18" charset="-128"/>
                          <a:ea typeface="UD デジタル 教科書体 NK-B" panose="02020700000000000000" pitchFamily="18" charset="-128"/>
                        </a:rPr>
                        <a:t>相談支援事業者名</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13">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186736">
                <a:tc gridSpan="10">
                  <a:txBody>
                    <a:bodyPr/>
                    <a:lstStyle/>
                    <a:p>
                      <a:pPr algn="l" fontAlgn="ctr"/>
                      <a:r>
                        <a:rPr lang="ja-JP" altLang="en-US" sz="800" b="0" i="0" u="none" strike="noStrike" dirty="0">
                          <a:effectLst/>
                          <a:latin typeface="UD デジタル 教科書体 NK-B" panose="02020700000000000000" pitchFamily="18" charset="-128"/>
                          <a:ea typeface="UD デジタル 教科書体 NK-B" panose="02020700000000000000" pitchFamily="18" charset="-128"/>
                        </a:rPr>
                        <a:t>障害福祉サービス受給者証番号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5">
                  <a:txBody>
                    <a:bodyPr/>
                    <a:lstStyle/>
                    <a:p>
                      <a:pPr algn="l" fontAlgn="ctr"/>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8">
                  <a:txBody>
                    <a:bodyPr/>
                    <a:lstStyle/>
                    <a:p>
                      <a:pPr algn="l" fontAlgn="ctr"/>
                      <a:r>
                        <a:rPr lang="zh-TW" altLang="en-US" sz="900" b="0" i="0" u="none" strike="noStrike" dirty="0">
                          <a:effectLst/>
                          <a:latin typeface="UD デジタル 教科書体 NK-B" panose="02020700000000000000" pitchFamily="18" charset="-128"/>
                          <a:ea typeface="UD デジタル 教科書体 NK-B" panose="02020700000000000000" pitchFamily="18" charset="-128"/>
                        </a:rPr>
                        <a:t>利用者負担上限額</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13">
                  <a:txBody>
                    <a:bodyPr/>
                    <a:lstStyle/>
                    <a:p>
                      <a:pPr algn="l" fontAlgn="ctr"/>
                      <a:r>
                        <a:rPr lang="ja-JP" altLang="en-US" sz="9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l" fontAlgn="ctr"/>
                      <a:r>
                        <a:rPr lang="zh-CN" altLang="en-US" sz="900" b="0" i="0" u="none" strike="noStrike" dirty="0">
                          <a:effectLst/>
                          <a:latin typeface="UD デジタル 教科書体 NK-B" panose="02020700000000000000" pitchFamily="18" charset="-128"/>
                          <a:ea typeface="UD デジタル 教科書体 NK-B" panose="02020700000000000000" pitchFamily="18" charset="-128"/>
                        </a:rPr>
                        <a:t>計画作成担当者</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13">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171717">
                <a:tc gridSpan="9">
                  <a:txBody>
                    <a:bodyPr/>
                    <a:lstStyle/>
                    <a:p>
                      <a:pPr algn="l" fontAlgn="ctr"/>
                      <a:r>
                        <a:rPr lang="zh-TW" altLang="en-US" sz="800" b="0" i="0" u="none" strike="noStrike" dirty="0">
                          <a:effectLst/>
                          <a:latin typeface="UD デジタル 教科書体 NK-B" panose="02020700000000000000" pitchFamily="18" charset="-128"/>
                          <a:ea typeface="UD デジタル 教科書体 NK-B" panose="02020700000000000000" pitchFamily="18" charset="-128"/>
                        </a:rPr>
                        <a:t>地域相談支援受給者証番号</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15">
                  <a:txBody>
                    <a:bodyPr/>
                    <a:lstStyle/>
                    <a:p>
                      <a:pPr algn="l" fontAlgn="ctr"/>
                      <a: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8">
                  <a:txBody>
                    <a:bodyPr/>
                    <a:lstStyle/>
                    <a:p>
                      <a:pPr algn="l" fontAlgn="ctr"/>
                      <a:r>
                        <a:rPr lang="zh-TW" altLang="en-US" sz="900" b="0" i="0" u="none" strike="noStrike" dirty="0">
                          <a:effectLst/>
                          <a:latin typeface="UD デジタル 教科書体 NK-B" panose="02020700000000000000" pitchFamily="18" charset="-128"/>
                          <a:ea typeface="UD デジタル 教科書体 NK-B" panose="02020700000000000000" pitchFamily="18" charset="-128"/>
                        </a:rPr>
                        <a:t>通所受給者証番号</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13">
                  <a:txBody>
                    <a:bodyPr/>
                    <a:lstStyle/>
                    <a:p>
                      <a:pPr algn="l" fontAlgn="ctr"/>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5"/>
                  </a:ext>
                </a:extLst>
              </a:tr>
              <a:tr h="94397">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6995">
                <a:tc gridSpan="4">
                  <a:txBody>
                    <a:bodyPr/>
                    <a:lstStyle/>
                    <a:p>
                      <a:pPr algn="l" fontAlgn="ctr"/>
                      <a: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t>計画作成日</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2">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15">
                  <a:txBody>
                    <a:bodyPr/>
                    <a:lstStyle/>
                    <a:p>
                      <a:pPr algn="l" fontAlgn="ctr"/>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algn="l" fontAlgn="ctr"/>
                      <a:r>
                        <a:rPr lang="ja-JP" altLang="en-US" sz="800" b="0" i="0" u="none" strike="noStrike" dirty="0">
                          <a:effectLst/>
                          <a:latin typeface="UD デジタル 教科書体 NK-B" panose="02020700000000000000" pitchFamily="18" charset="-128"/>
                          <a:ea typeface="UD デジタル 教科書体 NK-B" panose="02020700000000000000" pitchFamily="18" charset="-128"/>
                        </a:rPr>
                        <a:t>モニタリング期間（開始年月）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3">
                  <a:txBody>
                    <a:bodyPr/>
                    <a:lstStyle/>
                    <a:p>
                      <a:pPr algn="l" fontAlgn="ctr"/>
                      <a:r>
                        <a:rPr lang="ja-JP" altLang="en-US" sz="9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l" fontAlgn="ctr"/>
                      <a:r>
                        <a:rPr lang="zh-TW" altLang="en-US" sz="900" b="0" i="0" u="none" strike="noStrike" dirty="0">
                          <a:effectLst/>
                          <a:latin typeface="UD デジタル 教科書体 NK-B" panose="02020700000000000000" pitchFamily="18" charset="-128"/>
                          <a:ea typeface="UD デジタル 教科書体 NK-B" panose="02020700000000000000" pitchFamily="18" charset="-128"/>
                        </a:rPr>
                        <a:t>利用者同意署名欄</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13">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94397">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89985">
                <a:tc gridSpan="10">
                  <a:txBody>
                    <a:bodyPr/>
                    <a:lstStyle/>
                    <a:p>
                      <a:pPr algn="l" fontAlgn="ctr"/>
                      <a: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t>利用者及びその家族の</a:t>
                      </a:r>
                      <a:b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br>
                      <a: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t>生活に対する意向</a:t>
                      </a:r>
                      <a:b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br>
                      <a: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t>（希望する生活）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9">
                  <a:txBody>
                    <a:bodyPr/>
                    <a:lstStyle/>
                    <a:p>
                      <a:pPr algn="l" fontAlgn="ctr"/>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471989">
                <a:tc gridSpan="2">
                  <a:txBody>
                    <a:bodyPr/>
                    <a:lstStyle/>
                    <a:p>
                      <a:pPr algn="l" fontAlgn="ctr"/>
                      <a: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t>総合的な援助の方針</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CFFFF"/>
                    </a:solidFill>
                  </a:tcPr>
                </a:tc>
                <a:tc hMerge="1">
                  <a:txBody>
                    <a:bodyPr/>
                    <a:lstStyle/>
                    <a:p>
                      <a:pPr algn="l" fontAlgn="ctr"/>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2">
                  <a:txBody>
                    <a:bodyPr/>
                    <a:lstStyle/>
                    <a:p>
                      <a:pPr algn="l" fontAlgn="ctr"/>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B w="6350" cap="flat" cmpd="sng" algn="ctr">
                      <a:solidFill>
                        <a:srgbClr val="000000"/>
                      </a:solidFill>
                      <a:prstDash val="solid"/>
                      <a:round/>
                      <a:headEnd type="none" w="med" len="med"/>
                      <a:tailEnd type="none" w="med" len="med"/>
                    </a:lnB>
                    <a:solidFill>
                      <a:srgbClr val="CCFFFF"/>
                    </a:solidFill>
                  </a:tcPr>
                </a:tc>
                <a:tc hMerge="1">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lang="ja-JP" altLang="en-US" sz="400" b="0" i="0" u="none" strike="noStrike" dirty="0">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9">
                  <a:txBody>
                    <a:bodyPr/>
                    <a:lstStyle/>
                    <a:p>
                      <a:pPr algn="l" fontAlgn="ctr"/>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235993">
                <a:tc gridSpan="2">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CFFFF"/>
                    </a:solidFill>
                  </a:tcPr>
                </a:tc>
                <a:tc hMerge="1">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長期目標</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4">
                  <a:txBody>
                    <a:bodyPr/>
                    <a:lstStyle/>
                    <a:p>
                      <a:r>
                        <a:rPr lang="ja-JP" altLang="en-US" sz="1000" b="0" i="0" u="none" strike="noStrike" dirty="0">
                          <a:effectLst/>
                          <a:latin typeface="UD デジタル 教科書体 NK-B" panose="02020700000000000000" pitchFamily="18" charset="-128"/>
                          <a:ea typeface="UD デジタル 教科書体 NK-B" panose="02020700000000000000" pitchFamily="18" charset="-128"/>
                        </a:rPr>
                        <a:t>長期目標</a:t>
                      </a:r>
                      <a:endParaRPr kumimoji="1" lang="ja-JP" altLang="en-US" sz="1000" dirty="0"/>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lnL w="12700" cmpd="sng">
                      <a:noFill/>
                      <a:prstDash val="solid"/>
                    </a:lnL>
                    <a:lnT w="6350" cap="flat" cmpd="sng" algn="ctr">
                      <a:solidFill>
                        <a:srgbClr val="000000"/>
                      </a:solidFill>
                      <a:prstDash val="solid"/>
                      <a:round/>
                      <a:headEnd type="none" w="med" len="med"/>
                      <a:tailEnd type="none" w="med" len="med"/>
                    </a:lnT>
                  </a:tcPr>
                </a:tc>
                <a:tc hMerge="1">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kumimoji="1" lang="ja-JP" altLang="en-US" dirty="0"/>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9">
                  <a:txBody>
                    <a:bodyPr/>
                    <a:lstStyle/>
                    <a:p>
                      <a:pPr algn="l" fontAlgn="ctr"/>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1"/>
                  </a:ext>
                </a:extLst>
              </a:tr>
              <a:tr h="235993">
                <a:tc gridSpan="2">
                  <a:txBody>
                    <a:bodyPr/>
                    <a:lstStyle/>
                    <a:p>
                      <a:pPr algn="l" fontAlgn="ctr"/>
                      <a:r>
                        <a:rPr lang="ja-JP" altLang="en-US" sz="10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FF"/>
                    </a:solidFill>
                  </a:tcPr>
                </a:tc>
                <a:tc hMerge="1">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短期目標</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4">
                  <a:txBody>
                    <a:bodyPr/>
                    <a:lstStyle/>
                    <a:p>
                      <a:r>
                        <a:rPr lang="ja-JP" altLang="en-US" sz="1000" b="0" i="0" u="none" strike="noStrike" dirty="0">
                          <a:effectLst/>
                          <a:latin typeface="UD デジタル 教科書体 NK-B" panose="02020700000000000000" pitchFamily="18" charset="-128"/>
                          <a:ea typeface="UD デジタル 教科書体 NK-B" panose="02020700000000000000" pitchFamily="18" charset="-128"/>
                        </a:rPr>
                        <a:t>短期目標</a:t>
                      </a:r>
                      <a:endParaRPr kumimoji="1" lang="ja-JP" altLang="en-US" sz="1000" dirty="0"/>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kumimoji="1" lang="ja-JP" altLang="en-US"/>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9">
                  <a:txBody>
                    <a:bodyPr/>
                    <a:lstStyle/>
                    <a:p>
                      <a:pPr algn="l" fontAlgn="ctr"/>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r h="94397">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dirty="0">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effectLst/>
                        <a:latin typeface="UD デジタル 教科書体 NK-B" panose="02020700000000000000" pitchFamily="18" charset="-128"/>
                        <a:ea typeface="UD デジタル 教科書体 NK-B" panose="02020700000000000000" pitchFamily="18"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19904">
                <a:tc rowSpan="2" gridSpan="2">
                  <a:txBody>
                    <a:bodyPr/>
                    <a:lstStyle/>
                    <a:p>
                      <a:pPr algn="ctr" fontAlgn="ctr"/>
                      <a:r>
                        <a:rPr lang="ja-JP" altLang="en-US" sz="400" b="0" i="0" u="none" strike="noStrike">
                          <a:effectLst/>
                          <a:latin typeface="UD デジタル 教科書体 NK-B" panose="02020700000000000000" pitchFamily="18" charset="-128"/>
                          <a:ea typeface="UD デジタル 教科書体 NK-B" panose="02020700000000000000" pitchFamily="18" charset="-128"/>
                        </a:rPr>
                        <a:t>優先順位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hMerge="1">
                  <a:txBody>
                    <a:bodyPr/>
                    <a:lstStyle/>
                    <a:p>
                      <a:pPr algn="ctr" fontAlgn="ct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解決すべき課題</a:t>
                      </a:r>
                      <a:b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b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（本人のニーズ）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gridSpan="11">
                  <a:txBody>
                    <a:bodyPr/>
                    <a:lstStyle/>
                    <a:p>
                      <a:r>
                        <a:rPr lang="ja-JP" altLang="en-US" sz="1200" b="0" i="0" u="none" strike="noStrike">
                          <a:effectLst/>
                          <a:latin typeface="UD デジタル 教科書体 NK-B" panose="02020700000000000000" pitchFamily="18" charset="-128"/>
                          <a:ea typeface="UD デジタル 教科書体 NK-B" panose="02020700000000000000" pitchFamily="18" charset="-128"/>
                        </a:rPr>
                        <a:t>解決すべき課題</a:t>
                      </a:r>
                      <a:br>
                        <a:rPr lang="ja-JP" altLang="en-US" sz="1200" b="0" i="0" u="none" strike="noStrike">
                          <a:effectLst/>
                          <a:latin typeface="UD デジタル 教科書体 NK-B" panose="02020700000000000000" pitchFamily="18" charset="-128"/>
                          <a:ea typeface="UD デジタル 教科書体 NK-B" panose="02020700000000000000" pitchFamily="18" charset="-128"/>
                        </a:rPr>
                      </a:br>
                      <a:r>
                        <a:rPr lang="ja-JP" altLang="en-US" sz="1200" b="0" i="0" u="none" strike="noStrike">
                          <a:effectLst/>
                          <a:latin typeface="UD デジタル 教科書体 NK-B" panose="02020700000000000000" pitchFamily="18" charset="-128"/>
                          <a:ea typeface="UD デジタル 教科書体 NK-B" panose="02020700000000000000" pitchFamily="18" charset="-128"/>
                        </a:rPr>
                        <a:t>（本人のニーズ）</a:t>
                      </a:r>
                      <a:endParaRPr kumimoji="1" lang="ja-JP" altLang="en-US"/>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2"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10">
                  <a:txBody>
                    <a:bodyPr/>
                    <a:lstStyle/>
                    <a:p>
                      <a:pPr algn="ct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支援目標</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hMerge="1">
                  <a:txBody>
                    <a:bodyPr/>
                    <a:lstStyle/>
                    <a:p>
                      <a:pPr algn="ctr" fontAlgn="ct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支援目標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達成</a:t>
                      </a:r>
                      <a:b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b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時期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17">
                  <a:txBody>
                    <a:bodyPr/>
                    <a:lstStyle/>
                    <a:p>
                      <a:pPr algn="ctr" fontAlgn="ctr"/>
                      <a:r>
                        <a:rPr lang="ja-JP" altLang="en-US" sz="1200" b="0" i="0" u="none" strike="noStrike">
                          <a:effectLst/>
                          <a:latin typeface="UD デジタル 教科書体 NK-B" panose="02020700000000000000" pitchFamily="18" charset="-128"/>
                          <a:ea typeface="UD デジタル 教科書体 NK-B" panose="02020700000000000000" pitchFamily="18" charset="-128"/>
                        </a:rPr>
                        <a:t>福祉サービス等</a:t>
                      </a:r>
                      <a:endParaRPr lang="ja-JP" altLang="en-US" sz="1200" b="0" i="0" u="none" strike="noStrike" dirty="0">
                        <a:effectLst/>
                        <a:latin typeface="UD デジタル 教科書体 NK-B" panose="02020700000000000000" pitchFamily="18" charset="-128"/>
                        <a:ea typeface="UD デジタル 教科書体 NK-B" panose="02020700000000000000" pitchFamily="18"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ctr" fontAlgn="ct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福祉サービス等</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9">
                  <a:txBody>
                    <a:bodyPr/>
                    <a:lstStyle/>
                    <a:p>
                      <a:pPr algn="ctr" fontAlgn="ct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課題解決のための</a:t>
                      </a:r>
                      <a:b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b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本人の役割</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評価</a:t>
                      </a:r>
                      <a:b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b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時期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12">
                  <a:txBody>
                    <a:bodyPr/>
                    <a:lstStyle/>
                    <a:p>
                      <a:pPr algn="ctr" fontAlgn="ctr"/>
                      <a:r>
                        <a:rPr lang="ja-JP" altLang="en-US" sz="1200" b="0" i="0" u="none" strike="noStrike" dirty="0">
                          <a:effectLst/>
                          <a:latin typeface="UD デジタル 教科書体 NK-B" panose="02020700000000000000" pitchFamily="18" charset="-128"/>
                          <a:ea typeface="UD デジタル 教科書体 NK-B" panose="02020700000000000000" pitchFamily="18" charset="-128"/>
                        </a:rPr>
                        <a:t>その他留意事項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0014"/>
                  </a:ext>
                </a:extLst>
              </a:tr>
              <a:tr h="285461">
                <a:tc gridSpan="2" vMerge="1">
                  <a:txBody>
                    <a:bodyPr/>
                    <a:lstStyle/>
                    <a:p>
                      <a:endParaRPr kumimoji="1" lang="ja-JP" altLang="en-US"/>
                    </a:p>
                  </a:txBody>
                  <a:tcPr/>
                </a:tc>
                <a:tc hMerge="1" vMerge="1">
                  <a:txBody>
                    <a:bodyPr/>
                    <a:lstStyle/>
                    <a:p>
                      <a:endParaRPr kumimoji="1" lang="ja-JP" altLang="en-US"/>
                    </a:p>
                  </a:txBody>
                  <a:tcPr/>
                </a:tc>
                <a:tc gridSpan="1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1">
                  <a:txBody>
                    <a:bodyPr/>
                    <a:lstStyle/>
                    <a:p>
                      <a:r>
                        <a:rPr lang="ja-JP" altLang="en-US" sz="900" b="0" i="0" u="none" strike="noStrike">
                          <a:effectLst/>
                          <a:latin typeface="UD デジタル 教科書体 NK-B" panose="02020700000000000000" pitchFamily="18" charset="-128"/>
                          <a:ea typeface="UD デジタル 教科書体 NK-B" panose="02020700000000000000" pitchFamily="18" charset="-128"/>
                        </a:rPr>
                        <a:t>種類・内容・量（頻度・時間）</a:t>
                      </a:r>
                      <a:endParaRPr kumimoji="1" lang="ja-JP" altLang="en-US"/>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ctr" fontAlgn="ctr"/>
                      <a: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t>種類・内容・量（頻度・時間）</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t>提供事業所名</a:t>
                      </a:r>
                      <a:b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br>
                      <a:r>
                        <a:rPr lang="ja-JP" altLang="en-US" sz="900" b="0" i="0" u="none" strike="noStrike" dirty="0">
                          <a:effectLst/>
                          <a:latin typeface="UD デジタル 教科書体 NK-B" panose="02020700000000000000" pitchFamily="18" charset="-128"/>
                          <a:ea typeface="UD デジタル 教科書体 NK-B" panose="02020700000000000000" pitchFamily="18" charset="-128"/>
                        </a:rPr>
                        <a:t>（担当者名・電話）</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2"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15"/>
                  </a:ext>
                </a:extLst>
              </a:tr>
              <a:tr h="455898">
                <a:tc gridSpan="2">
                  <a:txBody>
                    <a:bodyPr/>
                    <a:lstStyle/>
                    <a:p>
                      <a:pPr algn="ctr" fontAlgn="ctr"/>
                      <a:r>
                        <a:rPr lang="en-US" altLang="ja-JP" sz="1200" b="0" i="0" u="none" strike="noStrike" dirty="0">
                          <a:effectLst/>
                          <a:latin typeface="UD デジタル 教科書体 NK-B" panose="02020700000000000000" pitchFamily="18" charset="-128"/>
                          <a:ea typeface="UD デジタル 教科書体 NK-B" panose="02020700000000000000" pitchFamily="18"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kumimoji="1" lang="ja-JP" altLang="en-US"/>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endParaRPr kumimoji="1" lang="ja-JP" altLang="en-US"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1">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6"/>
                  </a:ext>
                </a:extLst>
              </a:tr>
              <a:tr h="458266">
                <a:tc gridSpan="2">
                  <a:txBody>
                    <a:bodyPr/>
                    <a:lstStyle/>
                    <a:p>
                      <a:pPr algn="ctr" fontAlgn="ctr"/>
                      <a:r>
                        <a:rPr lang="en-US" altLang="ja-JP" sz="1200" b="0" i="0" u="none" strike="noStrike">
                          <a:effectLst/>
                          <a:latin typeface="UD デジタル 教科書体 NK-B" panose="02020700000000000000" pitchFamily="18" charset="-128"/>
                          <a:ea typeface="UD デジタル 教科書体 NK-B" panose="02020700000000000000" pitchFamily="18"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endParaRPr kumimoji="1" lang="ja-JP" altLang="en-US"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kumimoji="1" lang="ja-JP" altLang="en-US"/>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lang="ja-JP" altLang="en-US" sz="400" b="0" i="0" u="none" strike="noStrike" dirty="0">
                        <a:effectLst/>
                        <a:latin typeface="UD デジタル 教科書体 NK-B" panose="02020700000000000000" pitchFamily="18" charset="-128"/>
                        <a:ea typeface="UD デジタル 教科書体 NK-B" panose="02020700000000000000" pitchFamily="18" charset="-128"/>
                      </a:endParaRP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7"/>
                  </a:ext>
                </a:extLst>
              </a:tr>
              <a:tr h="455898">
                <a:tc gridSpan="2">
                  <a:txBody>
                    <a:bodyPr/>
                    <a:lstStyle/>
                    <a:p>
                      <a:pPr algn="ctr" fontAlgn="ctr"/>
                      <a:r>
                        <a:rPr lang="en-US" altLang="ja-JP" sz="1200" b="0" i="0" u="none" strike="noStrike">
                          <a:effectLst/>
                          <a:latin typeface="UD デジタル 教科書体 NK-B" panose="02020700000000000000" pitchFamily="18" charset="-128"/>
                          <a:ea typeface="UD デジタル 教科書体 NK-B" panose="02020700000000000000" pitchFamily="18"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kumimoji="1" lang="ja-JP" altLang="en-US"/>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kumimoji="1" lang="ja-JP" altLang="en-US"/>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1">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8"/>
                  </a:ext>
                </a:extLst>
              </a:tr>
              <a:tr h="455898">
                <a:tc gridSpan="2">
                  <a:txBody>
                    <a:bodyPr/>
                    <a:lstStyle/>
                    <a:p>
                      <a:pPr algn="ctr" fontAlgn="ctr"/>
                      <a:r>
                        <a:rPr lang="en-US" altLang="ja-JP" sz="1200" b="0" i="0" u="none" strike="noStrike">
                          <a:effectLst/>
                          <a:latin typeface="UD デジタル 教科書体 NK-B" panose="02020700000000000000" pitchFamily="18" charset="-128"/>
                          <a:ea typeface="UD デジタル 教科書体 NK-B" panose="02020700000000000000" pitchFamily="18"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kumimoji="1" lang="ja-JP" altLang="en-US"/>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endParaRPr kumimoji="1" lang="ja-JP" altLang="en-US"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9"/>
                  </a:ext>
                </a:extLst>
              </a:tr>
              <a:tr h="455898">
                <a:tc gridSpan="2">
                  <a:txBody>
                    <a:bodyPr/>
                    <a:lstStyle/>
                    <a:p>
                      <a:pPr algn="ctr" fontAlgn="ctr"/>
                      <a:r>
                        <a:rPr lang="en-US" altLang="ja-JP" sz="1200" b="0" i="0" u="none" strike="noStrike">
                          <a:effectLst/>
                          <a:latin typeface="UD デジタル 教科書体 NK-B" panose="02020700000000000000" pitchFamily="18" charset="-128"/>
                          <a:ea typeface="UD デジタル 教科書体 NK-B" panose="02020700000000000000" pitchFamily="18"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kumimoji="1" lang="ja-JP" altLang="en-US"/>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kumimoji="1" lang="ja-JP" altLang="en-US"/>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20"/>
                  </a:ext>
                </a:extLst>
              </a:tr>
              <a:tr h="455898">
                <a:tc gridSpan="2">
                  <a:txBody>
                    <a:bodyPr/>
                    <a:lstStyle/>
                    <a:p>
                      <a:pPr algn="ctr" fontAlgn="ctr"/>
                      <a:r>
                        <a:rPr lang="en-US" altLang="ja-JP" sz="1200" b="0" i="0" u="none" strike="noStrike" dirty="0">
                          <a:effectLst/>
                          <a:latin typeface="UD デジタル 教科書体 NK-B" panose="02020700000000000000" pitchFamily="18" charset="-128"/>
                          <a:ea typeface="UD デジタル 教科書体 NK-B" panose="02020700000000000000" pitchFamily="18"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kumimoji="1" lang="ja-JP" altLang="en-US"/>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endParaRPr kumimoji="1" lang="ja-JP" altLang="en-US"/>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1">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t"/>
                      <a:r>
                        <a:rPr lang="ja-JP" altLang="en-US" sz="400" b="0" i="0" u="none" strike="noStrike" dirty="0">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l" fontAlgn="t"/>
                      <a:r>
                        <a:rPr lang="ja-JP" altLang="en-US" sz="400" b="0" i="0" u="none" strike="noStrike">
                          <a:effectLst/>
                          <a:latin typeface="UD デジタル 教科書体 NK-B" panose="02020700000000000000" pitchFamily="18" charset="-128"/>
                          <a:ea typeface="UD デジタル 教科書体 NK-B" panose="02020700000000000000" pitchFamily="18"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21"/>
                  </a:ext>
                </a:extLst>
              </a:tr>
              <a:tr h="193087">
                <a:tc gridSpan="2">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B>
                      <a:noFill/>
                    </a:lnB>
                  </a:tcPr>
                </a:tc>
                <a:tc gridSpan="2">
                  <a:txBody>
                    <a:bodyPr/>
                    <a:lstStyle/>
                    <a:p>
                      <a:pPr algn="l" fontAlgn="ctr"/>
                      <a:endParaRPr lang="ja-JP" altLang="en-US" sz="4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B>
                      <a:noFill/>
                    </a:lnB>
                  </a:tcPr>
                </a:tc>
                <a:tc hMerge="1">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ctr"/>
                      <a:endParaRPr lang="ja-JP" altLang="en-US" sz="4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ctr"/>
                      <a:endParaRPr lang="ja-JP" altLang="en-US" sz="4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gridSpan="6">
                  <a:txBody>
                    <a:bodyPr/>
                    <a:lstStyle/>
                    <a:p>
                      <a:pPr algn="ctr" fontAlgn="ctr"/>
                      <a:endParaRPr lang="ja-JP" altLang="en-US" sz="6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22"/>
                  </a:ext>
                </a:extLst>
              </a:tr>
            </a:tbl>
          </a:graphicData>
        </a:graphic>
      </p:graphicFrame>
      <p:sp>
        <p:nvSpPr>
          <p:cNvPr id="1824" name="吹き出し: 角を丸めた四角形 2"/>
          <p:cNvSpPr/>
          <p:nvPr/>
        </p:nvSpPr>
        <p:spPr>
          <a:xfrm>
            <a:off x="1975663" y="179017"/>
            <a:ext cx="3578086" cy="1262304"/>
          </a:xfrm>
          <a:prstGeom prst="wedgeRoundRectCallout">
            <a:avLst>
              <a:gd name="adj1" fmla="val -68704"/>
              <a:gd name="adj2" fmla="val 56710"/>
              <a:gd name="adj3" fmla="val 16667"/>
            </a:avLst>
          </a:prstGeom>
          <a:solidFill>
            <a:schemeClr val="bg2"/>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HG丸ｺﾞｼｯｸM-PRO" panose="020F0400000000000000" pitchFamily="50" charset="-128"/>
                <a:ea typeface="HG丸ｺﾞｼｯｸM-PRO" panose="020F0400000000000000" pitchFamily="50" charset="-128"/>
              </a:rPr>
              <a:t>（利用者及びその家族の生活に対する意向）</a:t>
            </a:r>
            <a:endParaRPr lang="en-US" altLang="ja-JP" sz="1200" dirty="0">
              <a:solidFill>
                <a:srgbClr val="FF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①本人の希望する生活の全体像。</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kumimoji="1"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②本人の意向と家族の意向を整理する。</a:t>
            </a:r>
            <a:endParaRPr kumimoji="1"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   </a:t>
            </a:r>
            <a:r>
              <a:rPr kumimoji="1"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但し、家族の意向に偏らないように記載する。</a:t>
            </a:r>
            <a:endParaRPr kumimoji="1"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③抽象的な表現ではなく、具体的に記述する。</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kumimoji="1"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④具体的な生活</a:t>
            </a:r>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イメージ</a:t>
            </a:r>
            <a:r>
              <a:rPr kumimoji="1"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を共有する。</a:t>
            </a:r>
          </a:p>
        </p:txBody>
      </p:sp>
      <p:sp>
        <p:nvSpPr>
          <p:cNvPr id="1825" name="吹き出し: 角を丸めた四角形 6"/>
          <p:cNvSpPr/>
          <p:nvPr/>
        </p:nvSpPr>
        <p:spPr>
          <a:xfrm>
            <a:off x="6271643" y="891529"/>
            <a:ext cx="5380381" cy="2481115"/>
          </a:xfrm>
          <a:prstGeom prst="wedgeRoundRectCallout">
            <a:avLst>
              <a:gd name="adj1" fmla="val -128909"/>
              <a:gd name="adj2" fmla="val 38625"/>
              <a:gd name="adj3" fmla="val 16667"/>
            </a:avLst>
          </a:prstGeom>
          <a:solidFill>
            <a:schemeClr val="bg2"/>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rgbClr val="FF0000"/>
                </a:solidFill>
                <a:latin typeface="HG丸ｺﾞｼｯｸM-PRO" panose="020F0400000000000000" pitchFamily="50" charset="-128"/>
                <a:ea typeface="HG丸ｺﾞｼｯｸM-PRO" panose="020F0400000000000000" pitchFamily="50" charset="-128"/>
              </a:rPr>
              <a:t>(</a:t>
            </a:r>
            <a:r>
              <a:rPr lang="ja-JP" altLang="en-US" sz="1200" dirty="0">
                <a:solidFill>
                  <a:srgbClr val="FF0000"/>
                </a:solidFill>
                <a:latin typeface="HG丸ｺﾞｼｯｸM-PRO" panose="020F0400000000000000" pitchFamily="50" charset="-128"/>
                <a:ea typeface="HG丸ｺﾞｼｯｸM-PRO" panose="020F0400000000000000" pitchFamily="50" charset="-128"/>
              </a:rPr>
              <a:t>長期目標）</a:t>
            </a:r>
            <a:endParaRPr lang="en-US" altLang="ja-JP" sz="1200" dirty="0">
              <a:solidFill>
                <a:srgbClr val="FF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①本人の希望する生活と総合的な援助の方針を踏まえた長期的な目標</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②努力目標ではなく、本人が希望する生活に近づくための目標</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③本人・家族にわかりやすい（抽象的でない・あいまいでない）目標</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　を記載する。</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④個別支援計画作成の際の指標となることを意識する。</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⑤半年から</a:t>
            </a:r>
            <a:r>
              <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rPr>
              <a:t>1</a:t>
            </a:r>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年程度を目安に。</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rgbClr val="FF0000"/>
                </a:solidFill>
                <a:latin typeface="HG丸ｺﾞｼｯｸM-PRO" panose="020F0400000000000000" pitchFamily="50" charset="-128"/>
                <a:ea typeface="HG丸ｺﾞｼｯｸM-PRO" panose="020F0400000000000000" pitchFamily="50" charset="-128"/>
              </a:rPr>
              <a:t>（短期目標）</a:t>
            </a:r>
            <a:endParaRPr lang="en-US" altLang="ja-JP" sz="1200" dirty="0">
              <a:solidFill>
                <a:srgbClr val="FF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①長期目標を実現するための段階的な目標（「そのためには・・・」）②具体的で目標達成したかどうか判断できる目標（実現可能な内容）</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③個別支援計画作成する際の指標となることを意識する。</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④直近、又は</a:t>
            </a:r>
            <a:r>
              <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rPr>
              <a:t>3</a:t>
            </a:r>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か月から半年程度を目安に作成する。</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p:txBody>
      </p:sp>
      <p:sp>
        <p:nvSpPr>
          <p:cNvPr id="1826" name="吹き出し: 角を丸めた四角形 3"/>
          <p:cNvSpPr/>
          <p:nvPr/>
        </p:nvSpPr>
        <p:spPr>
          <a:xfrm>
            <a:off x="2187546" y="1466633"/>
            <a:ext cx="3830079" cy="1262304"/>
          </a:xfrm>
          <a:prstGeom prst="wedgeRoundRectCallout">
            <a:avLst>
              <a:gd name="adj1" fmla="val -70577"/>
              <a:gd name="adj2" fmla="val 30963"/>
              <a:gd name="adj3" fmla="val 16667"/>
            </a:avLst>
          </a:prstGeom>
          <a:solidFill>
            <a:schemeClr val="bg2"/>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HG丸ｺﾞｼｯｸM-PRO" panose="020F0400000000000000" pitchFamily="50" charset="-128"/>
                <a:ea typeface="HG丸ｺﾞｼｯｸM-PRO" panose="020F0400000000000000" pitchFamily="50" charset="-128"/>
              </a:rPr>
              <a:t>（総合的な援助方針）</a:t>
            </a:r>
            <a:endParaRPr lang="en-US" altLang="ja-JP" sz="1200" dirty="0">
              <a:solidFill>
                <a:srgbClr val="FF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①本人の意向、希望する生活を踏まえ、支援する関</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　係機関と最終的に向かって支援していく方向性</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②把握したニーズに対してどんな方針で</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③支援の方向性や目標をチームで共有。</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a:p>
            <a:r>
              <a:rPr lang="ja-JP" altLang="en-US" sz="1200" dirty="0">
                <a:solidFill>
                  <a:sysClr val="windowText" lastClr="000000"/>
                </a:solidFill>
                <a:latin typeface="HG丸ｺﾞｼｯｸM-PRO" panose="020F0400000000000000" pitchFamily="50" charset="-128"/>
                <a:ea typeface="HG丸ｺﾞｼｯｸM-PRO" panose="020F0400000000000000" pitchFamily="50" charset="-128"/>
              </a:rPr>
              <a:t>④本人や家族の持つ強みを増やす・強めていく視点。</a:t>
            </a:r>
            <a:endParaRPr lang="en-US" altLang="ja-JP" sz="1200" dirty="0">
              <a:solidFill>
                <a:sysClr val="windowText" lastClr="000000"/>
              </a:solidFill>
              <a:latin typeface="HG丸ｺﾞｼｯｸM-PRO" panose="020F0400000000000000" pitchFamily="50" charset="-128"/>
              <a:ea typeface="HG丸ｺﾞｼｯｸM-PRO" panose="020F0400000000000000" pitchFamily="50" charset="-128"/>
            </a:endParaRPr>
          </a:p>
        </p:txBody>
      </p:sp>
      <p:sp>
        <p:nvSpPr>
          <p:cNvPr id="1827" name="楕円 9"/>
          <p:cNvSpPr/>
          <p:nvPr/>
        </p:nvSpPr>
        <p:spPr>
          <a:xfrm>
            <a:off x="1117154" y="2680304"/>
            <a:ext cx="930915" cy="60628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8" name="楕円 11"/>
          <p:cNvSpPr/>
          <p:nvPr/>
        </p:nvSpPr>
        <p:spPr>
          <a:xfrm rot="20471537">
            <a:off x="525775" y="2177560"/>
            <a:ext cx="930915" cy="60628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9" name="楕円 13"/>
          <p:cNvSpPr/>
          <p:nvPr/>
        </p:nvSpPr>
        <p:spPr>
          <a:xfrm>
            <a:off x="1256631" y="3300798"/>
            <a:ext cx="930915" cy="60628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0" name="吹き出し: 角を丸めた四角形 14"/>
          <p:cNvSpPr/>
          <p:nvPr/>
        </p:nvSpPr>
        <p:spPr>
          <a:xfrm>
            <a:off x="398716" y="4328532"/>
            <a:ext cx="3298705" cy="2027820"/>
          </a:xfrm>
          <a:prstGeom prst="wedgeRoundRectCallout">
            <a:avLst>
              <a:gd name="adj1" fmla="val -11879"/>
              <a:gd name="adj2" fmla="val -74689"/>
              <a:gd name="adj3" fmla="val 16667"/>
            </a:avLst>
          </a:prstGeom>
          <a:solidFill>
            <a:schemeClr val="bg2"/>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rgbClr val="FF0000"/>
                </a:solidFill>
                <a:latin typeface="HG丸ｺﾞｼｯｸM-PRO" panose="020F0400000000000000" pitchFamily="50" charset="-128"/>
                <a:ea typeface="HG丸ｺﾞｼｯｸM-PRO" panose="020F0400000000000000" pitchFamily="50" charset="-128"/>
              </a:rPr>
              <a:t>(</a:t>
            </a:r>
            <a:r>
              <a:rPr lang="ja-JP" altLang="en-US" sz="1200" dirty="0">
                <a:solidFill>
                  <a:srgbClr val="FF0000"/>
                </a:solidFill>
                <a:latin typeface="HG丸ｺﾞｼｯｸM-PRO" panose="020F0400000000000000" pitchFamily="50" charset="-128"/>
                <a:ea typeface="HG丸ｺﾞｼｯｸM-PRO" panose="020F0400000000000000" pitchFamily="50" charset="-128"/>
              </a:rPr>
              <a:t>解決すべき課題）</a:t>
            </a:r>
            <a:endParaRPr lang="en-US" altLang="ja-JP" sz="1200" dirty="0">
              <a:solidFill>
                <a:srgbClr val="FF0000"/>
              </a:solidFill>
              <a:latin typeface="HG丸ｺﾞｼｯｸM-PRO" panose="020F0400000000000000" pitchFamily="50" charset="-128"/>
              <a:ea typeface="HG丸ｺﾞｼｯｸM-PRO" panose="020F0400000000000000" pitchFamily="50" charset="-128"/>
            </a:endParaRPr>
          </a:p>
          <a:p>
            <a:r>
              <a:rPr kumimoji="1" lang="ja-JP" altLang="en-US" sz="1200" dirty="0">
                <a:solidFill>
                  <a:schemeClr val="tx1"/>
                </a:solidFill>
                <a:latin typeface="HG丸ｺﾞｼｯｸM-PRO" panose="020F0400000000000000" pitchFamily="50" charset="-128"/>
                <a:ea typeface="HG丸ｺﾞｼｯｸM-PRO" panose="020F0400000000000000" pitchFamily="50" charset="-128"/>
              </a:rPr>
              <a:t>①</a:t>
            </a:r>
            <a:r>
              <a:rPr lang="ja-JP" altLang="en-US" sz="1200" dirty="0">
                <a:solidFill>
                  <a:schemeClr val="tx1"/>
                </a:solidFill>
                <a:latin typeface="HG丸ｺﾞｼｯｸM-PRO" panose="020F0400000000000000" pitchFamily="50" charset="-128"/>
                <a:ea typeface="HG丸ｺﾞｼｯｸM-PRO" panose="020F0400000000000000" pitchFamily="50" charset="-128"/>
              </a:rPr>
              <a:t>㋐㋑㋒</a:t>
            </a:r>
            <a:r>
              <a:rPr kumimoji="1" lang="ja-JP" altLang="en-US" sz="1200" dirty="0">
                <a:solidFill>
                  <a:schemeClr val="tx1"/>
                </a:solidFill>
                <a:latin typeface="HG丸ｺﾞｼｯｸM-PRO" panose="020F0400000000000000" pitchFamily="50" charset="-128"/>
                <a:ea typeface="HG丸ｺﾞｼｯｸM-PRO" panose="020F0400000000000000" pitchFamily="50" charset="-128"/>
              </a:rPr>
              <a:t>と連動</a:t>
            </a:r>
            <a:endParaRPr kumimoji="1"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②生活する上でサービス利用の必要性が</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ない課題についても網羅し、単にサー</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ビスを利用するだけではなく、利用者</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が希望する生活を実現するための課題</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を記載する。</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③本人の言葉や表現を適宜引用し、本人</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が自分のニーズとして捉えられるように。</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a:solidFill>
                  <a:schemeClr val="tx1"/>
                </a:solidFill>
                <a:latin typeface="HG丸ｺﾞｼｯｸM-PRO" panose="020F0400000000000000" pitchFamily="50" charset="-128"/>
                <a:ea typeface="HG丸ｺﾞｼｯｸM-PRO" panose="020F0400000000000000" pitchFamily="50" charset="-128"/>
              </a:rPr>
              <a:t>④サービスの</a:t>
            </a:r>
            <a:r>
              <a:rPr lang="ja-JP" altLang="en-US" sz="1200" dirty="0">
                <a:solidFill>
                  <a:schemeClr val="tx1"/>
                </a:solidFill>
                <a:latin typeface="HG丸ｺﾞｼｯｸM-PRO" panose="020F0400000000000000" pitchFamily="50" charset="-128"/>
                <a:ea typeface="HG丸ｺﾞｼｯｸM-PRO" panose="020F0400000000000000" pitchFamily="50" charset="-128"/>
              </a:rPr>
              <a:t>種類は記載しない。</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p:txBody>
      </p:sp>
      <p:sp>
        <p:nvSpPr>
          <p:cNvPr id="1831" name="吹き出し: 角を丸めた四角形 16"/>
          <p:cNvSpPr/>
          <p:nvPr/>
        </p:nvSpPr>
        <p:spPr>
          <a:xfrm>
            <a:off x="3662079" y="4316921"/>
            <a:ext cx="1961320" cy="2027820"/>
          </a:xfrm>
          <a:prstGeom prst="wedgeRoundRectCallout">
            <a:avLst>
              <a:gd name="adj1" fmla="val -60964"/>
              <a:gd name="adj2" fmla="val -78496"/>
              <a:gd name="adj3" fmla="val 16667"/>
            </a:avLst>
          </a:prstGeom>
          <a:solidFill>
            <a:schemeClr val="bg2"/>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rgbClr val="FF0000"/>
                </a:solidFill>
                <a:latin typeface="HG丸ｺﾞｼｯｸM-PRO" panose="020F0400000000000000" pitchFamily="50" charset="-128"/>
                <a:ea typeface="HG丸ｺﾞｼｯｸM-PRO" panose="020F0400000000000000" pitchFamily="50" charset="-128"/>
              </a:rPr>
              <a:t>(</a:t>
            </a:r>
            <a:r>
              <a:rPr lang="ja-JP" altLang="en-US" sz="1200" dirty="0">
                <a:solidFill>
                  <a:srgbClr val="FF0000"/>
                </a:solidFill>
                <a:latin typeface="HG丸ｺﾞｼｯｸM-PRO" panose="020F0400000000000000" pitchFamily="50" charset="-128"/>
                <a:ea typeface="HG丸ｺﾞｼｯｸM-PRO" panose="020F0400000000000000" pitchFamily="50" charset="-128"/>
              </a:rPr>
              <a:t>支援目標）</a:t>
            </a:r>
            <a:endParaRPr lang="en-US" altLang="ja-JP" sz="1200" dirty="0">
              <a:solidFill>
                <a:srgbClr val="FF0000"/>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①解決すべき課題を相</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談支援専門員の立場</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から捉えなおし、支</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援に関わる側からの</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目標として記載する。</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②短期目標からさらに</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細分化した具体的な</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内容。</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endParaRPr lang="en-US" altLang="ja-JP" sz="1200" dirty="0">
              <a:solidFill>
                <a:schemeClr val="tx1"/>
              </a:solidFill>
            </a:endParaRPr>
          </a:p>
        </p:txBody>
      </p:sp>
      <p:sp>
        <p:nvSpPr>
          <p:cNvPr id="1832" name="吹き出し: 角を丸めた四角形 18"/>
          <p:cNvSpPr/>
          <p:nvPr/>
        </p:nvSpPr>
        <p:spPr>
          <a:xfrm>
            <a:off x="9519158" y="3919248"/>
            <a:ext cx="1878848" cy="2179144"/>
          </a:xfrm>
          <a:prstGeom prst="wedgeRoundRectCallout">
            <a:avLst>
              <a:gd name="adj1" fmla="val -101144"/>
              <a:gd name="adj2" fmla="val -57979"/>
              <a:gd name="adj3" fmla="val 16667"/>
            </a:avLst>
          </a:prstGeom>
          <a:solidFill>
            <a:schemeClr val="bg2"/>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HG丸ｺﾞｼｯｸM-PRO" panose="020F0400000000000000" pitchFamily="50" charset="-128"/>
                <a:ea typeface="HG丸ｺﾞｼｯｸM-PRO" panose="020F0400000000000000" pitchFamily="50" charset="-128"/>
              </a:rPr>
              <a:t>（課題解決のための</a:t>
            </a:r>
            <a:endParaRPr lang="en-US" altLang="ja-JP" sz="1200" dirty="0">
              <a:solidFill>
                <a:srgbClr val="FF0000"/>
              </a:solidFill>
              <a:latin typeface="HG丸ｺﾞｼｯｸM-PRO" panose="020F0400000000000000" pitchFamily="50" charset="-128"/>
              <a:ea typeface="HG丸ｺﾞｼｯｸM-PRO" panose="020F0400000000000000" pitchFamily="50" charset="-128"/>
            </a:endParaRPr>
          </a:p>
          <a:p>
            <a:r>
              <a:rPr lang="ja-JP" altLang="en-US" sz="1200" dirty="0">
                <a:solidFill>
                  <a:srgbClr val="FF0000"/>
                </a:solidFill>
                <a:latin typeface="HG丸ｺﾞｼｯｸM-PRO" panose="020F0400000000000000" pitchFamily="50" charset="-128"/>
                <a:ea typeface="HG丸ｺﾞｼｯｸM-PRO" panose="020F0400000000000000" pitchFamily="50" charset="-128"/>
              </a:rPr>
              <a:t>　　　本人の役割）</a:t>
            </a:r>
            <a:endParaRPr lang="en-US" altLang="ja-JP" sz="1200" dirty="0">
              <a:solidFill>
                <a:srgbClr val="FF0000"/>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①本人が取り組む</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べきことをできる</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だけ具体的に記載</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する。</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②本人が分かりやす</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いように難しい専</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門用語を避ける。</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③本人に無理のない</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内容に。</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p:txBody>
      </p:sp>
      <p:sp>
        <p:nvSpPr>
          <p:cNvPr id="1833" name="楕円 29"/>
          <p:cNvSpPr/>
          <p:nvPr/>
        </p:nvSpPr>
        <p:spPr>
          <a:xfrm>
            <a:off x="7363218" y="3285941"/>
            <a:ext cx="1433560" cy="60628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4" name="吹き出し: 角を丸めた四角形 20"/>
          <p:cNvSpPr/>
          <p:nvPr/>
        </p:nvSpPr>
        <p:spPr>
          <a:xfrm>
            <a:off x="5641338" y="4220382"/>
            <a:ext cx="3484234" cy="1789222"/>
          </a:xfrm>
          <a:prstGeom prst="wedgeRoundRectCallout">
            <a:avLst>
              <a:gd name="adj1" fmla="val -36323"/>
              <a:gd name="adj2" fmla="val -82457"/>
              <a:gd name="adj3" fmla="val 16667"/>
            </a:avLst>
          </a:prstGeom>
          <a:solidFill>
            <a:schemeClr val="bg2"/>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HG丸ｺﾞｼｯｸM-PRO" panose="020F0400000000000000" pitchFamily="50" charset="-128"/>
                <a:ea typeface="HG丸ｺﾞｼｯｸM-PRO" panose="020F0400000000000000" pitchFamily="50" charset="-128"/>
              </a:rPr>
              <a:t>（福祉サービス）</a:t>
            </a:r>
            <a:endParaRPr lang="en-US" altLang="ja-JP" sz="1200" dirty="0">
              <a:solidFill>
                <a:srgbClr val="FF0000"/>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①サービス内容の表記だけでなく具体的な支</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援のポイント等も記載する。</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②障がい福祉サービスとインフォーマルサー</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　ビスを必要に応じて盛り込む。</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③本人や環境のストレングスを活かす内容</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r>
              <a:rPr lang="ja-JP" altLang="en-US" sz="1200" dirty="0">
                <a:solidFill>
                  <a:schemeClr val="tx1"/>
                </a:solidFill>
                <a:latin typeface="HG丸ｺﾞｼｯｸM-PRO" panose="020F0400000000000000" pitchFamily="50" charset="-128"/>
                <a:ea typeface="HG丸ｺﾞｼｯｸM-PRO" panose="020F0400000000000000" pitchFamily="50" charset="-128"/>
              </a:rPr>
              <a:t>④世の中全てが社会資源</a:t>
            </a:r>
            <a:endParaRPr lang="en-US" altLang="ja-JP" sz="1200" dirty="0">
              <a:solidFill>
                <a:schemeClr val="tx1"/>
              </a:solidFill>
              <a:latin typeface="HG丸ｺﾞｼｯｸM-PRO" panose="020F0400000000000000" pitchFamily="50" charset="-128"/>
              <a:ea typeface="HG丸ｺﾞｼｯｸM-PRO" panose="020F0400000000000000" pitchFamily="50" charset="-128"/>
            </a:endParaRPr>
          </a:p>
          <a:p>
            <a:endParaRPr lang="en-US" altLang="ja-JP" sz="1200" dirty="0">
              <a:solidFill>
                <a:schemeClr val="tx1"/>
              </a:solidFill>
            </a:endParaRPr>
          </a:p>
        </p:txBody>
      </p:sp>
      <p:sp>
        <p:nvSpPr>
          <p:cNvPr id="1835" name="楕円 22"/>
          <p:cNvSpPr/>
          <p:nvPr/>
        </p:nvSpPr>
        <p:spPr>
          <a:xfrm>
            <a:off x="5139518" y="3125856"/>
            <a:ext cx="1433560" cy="60628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6" name="楕円 24"/>
          <p:cNvSpPr/>
          <p:nvPr/>
        </p:nvSpPr>
        <p:spPr>
          <a:xfrm>
            <a:off x="2786168" y="3265530"/>
            <a:ext cx="930915" cy="60628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7" name="楕円 31"/>
          <p:cNvSpPr/>
          <p:nvPr/>
        </p:nvSpPr>
        <p:spPr>
          <a:xfrm>
            <a:off x="791173" y="1577363"/>
            <a:ext cx="1256896" cy="60628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8" name="テキスト ボックス 33"/>
          <p:cNvSpPr txBox="1"/>
          <p:nvPr/>
        </p:nvSpPr>
        <p:spPr>
          <a:xfrm>
            <a:off x="1774714" y="979669"/>
            <a:ext cx="354871" cy="276999"/>
          </a:xfrm>
          <a:prstGeom prst="rect">
            <a:avLst/>
          </a:prstGeom>
          <a:noFill/>
        </p:spPr>
        <p:txBody>
          <a:bodyPr wrap="square" rtlCol="0">
            <a:spAutoFit/>
          </a:bodyPr>
          <a:lstStyle/>
          <a:p>
            <a:r>
              <a:rPr lang="ja-JP" altLang="en-US" sz="1200" b="1" dirty="0"/>
              <a:t>㋐</a:t>
            </a:r>
            <a:endParaRPr kumimoji="1" lang="ja-JP" altLang="en-US" sz="1200" b="1" dirty="0"/>
          </a:p>
        </p:txBody>
      </p:sp>
      <p:sp>
        <p:nvSpPr>
          <p:cNvPr id="1839" name="テキスト ボックス 34"/>
          <p:cNvSpPr txBox="1"/>
          <p:nvPr/>
        </p:nvSpPr>
        <p:spPr>
          <a:xfrm>
            <a:off x="1941259" y="2212516"/>
            <a:ext cx="292634" cy="276999"/>
          </a:xfrm>
          <a:prstGeom prst="rect">
            <a:avLst/>
          </a:prstGeom>
          <a:noFill/>
        </p:spPr>
        <p:txBody>
          <a:bodyPr wrap="square" rtlCol="0">
            <a:spAutoFit/>
          </a:bodyPr>
          <a:lstStyle/>
          <a:p>
            <a:r>
              <a:rPr lang="ja-JP" altLang="en-US" sz="1200" b="1" dirty="0"/>
              <a:t>㋑</a:t>
            </a:r>
            <a:endParaRPr kumimoji="1" lang="ja-JP" altLang="en-US" sz="1200" b="1" dirty="0"/>
          </a:p>
        </p:txBody>
      </p:sp>
      <p:sp>
        <p:nvSpPr>
          <p:cNvPr id="1840" name="テキスト ボックス 35"/>
          <p:cNvSpPr txBox="1"/>
          <p:nvPr/>
        </p:nvSpPr>
        <p:spPr>
          <a:xfrm flipH="1">
            <a:off x="6007355" y="2544277"/>
            <a:ext cx="248686" cy="276999"/>
          </a:xfrm>
          <a:prstGeom prst="rect">
            <a:avLst/>
          </a:prstGeom>
          <a:noFill/>
        </p:spPr>
        <p:txBody>
          <a:bodyPr wrap="square" rtlCol="0">
            <a:spAutoFit/>
          </a:bodyPr>
          <a:lstStyle/>
          <a:p>
            <a:r>
              <a:rPr lang="ja-JP" altLang="en-US" sz="1200" b="1" dirty="0"/>
              <a:t>㋒</a:t>
            </a:r>
            <a:endParaRPr kumimoji="1" lang="ja-JP" altLang="en-US" sz="1200" b="1" dirty="0"/>
          </a:p>
        </p:txBody>
      </p:sp>
      <p:sp>
        <p:nvSpPr>
          <p:cNvPr id="1841" name="テキスト ボックス 36"/>
          <p:cNvSpPr txBox="1"/>
          <p:nvPr/>
        </p:nvSpPr>
        <p:spPr>
          <a:xfrm>
            <a:off x="1344082" y="4035100"/>
            <a:ext cx="259293" cy="276999"/>
          </a:xfrm>
          <a:prstGeom prst="rect">
            <a:avLst/>
          </a:prstGeom>
          <a:noFill/>
        </p:spPr>
        <p:txBody>
          <a:bodyPr wrap="square" rtlCol="0">
            <a:spAutoFit/>
          </a:bodyPr>
          <a:lstStyle/>
          <a:p>
            <a:r>
              <a:rPr lang="ja-JP" altLang="en-US" sz="1200" b="1" dirty="0"/>
              <a:t>㋓</a:t>
            </a:r>
            <a:endParaRPr kumimoji="1" lang="ja-JP" altLang="en-US" sz="1200" b="1" dirty="0"/>
          </a:p>
        </p:txBody>
      </p:sp>
      <p:sp>
        <p:nvSpPr>
          <p:cNvPr id="1842" name="テキスト ボックス 37"/>
          <p:cNvSpPr txBox="1"/>
          <p:nvPr/>
        </p:nvSpPr>
        <p:spPr>
          <a:xfrm>
            <a:off x="3881869" y="4028311"/>
            <a:ext cx="392457" cy="276999"/>
          </a:xfrm>
          <a:prstGeom prst="rect">
            <a:avLst/>
          </a:prstGeom>
          <a:noFill/>
        </p:spPr>
        <p:txBody>
          <a:bodyPr wrap="square" rtlCol="0">
            <a:spAutoFit/>
          </a:bodyPr>
          <a:lstStyle/>
          <a:p>
            <a:r>
              <a:rPr lang="ja-JP" altLang="en-US" sz="1200" b="1" dirty="0"/>
              <a:t>㋔</a:t>
            </a:r>
            <a:endParaRPr kumimoji="1" lang="ja-JP" altLang="en-US" sz="1200" b="1" dirty="0"/>
          </a:p>
        </p:txBody>
      </p:sp>
      <p:sp>
        <p:nvSpPr>
          <p:cNvPr id="1843" name="テキスト ボックス 38"/>
          <p:cNvSpPr txBox="1"/>
          <p:nvPr/>
        </p:nvSpPr>
        <p:spPr>
          <a:xfrm>
            <a:off x="6298959" y="4068748"/>
            <a:ext cx="396052" cy="276999"/>
          </a:xfrm>
          <a:prstGeom prst="rect">
            <a:avLst/>
          </a:prstGeom>
          <a:noFill/>
        </p:spPr>
        <p:txBody>
          <a:bodyPr wrap="square" rtlCol="0">
            <a:spAutoFit/>
          </a:bodyPr>
          <a:lstStyle/>
          <a:p>
            <a:r>
              <a:rPr lang="ja-JP" altLang="en-US" sz="1200" b="1" dirty="0"/>
              <a:t>㋕</a:t>
            </a:r>
            <a:endParaRPr kumimoji="1" lang="ja-JP" altLang="en-US" sz="1200" b="1" dirty="0"/>
          </a:p>
        </p:txBody>
      </p:sp>
      <p:sp>
        <p:nvSpPr>
          <p:cNvPr id="1844" name="テキスト ボックス 40"/>
          <p:cNvSpPr txBox="1"/>
          <p:nvPr/>
        </p:nvSpPr>
        <p:spPr>
          <a:xfrm>
            <a:off x="9195051" y="4305310"/>
            <a:ext cx="391359" cy="276999"/>
          </a:xfrm>
          <a:prstGeom prst="rect">
            <a:avLst/>
          </a:prstGeom>
          <a:noFill/>
        </p:spPr>
        <p:txBody>
          <a:bodyPr wrap="square" rtlCol="0">
            <a:spAutoFit/>
          </a:bodyPr>
          <a:lstStyle/>
          <a:p>
            <a:r>
              <a:rPr lang="ja-JP" altLang="en-US" sz="1200" b="1" dirty="0"/>
              <a:t>㋖</a:t>
            </a:r>
            <a:endParaRPr kumimoji="1" lang="ja-JP" altLang="en-US" sz="1200" b="1" dirty="0"/>
          </a:p>
        </p:txBody>
      </p:sp>
      <p:sp>
        <p:nvSpPr>
          <p:cNvPr id="1845" name="正方形/長方形 5"/>
          <p:cNvSpPr/>
          <p:nvPr/>
        </p:nvSpPr>
        <p:spPr>
          <a:xfrm>
            <a:off x="2048069" y="6434998"/>
            <a:ext cx="8830928" cy="1511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ysClr val="windowText" lastClr="000000"/>
                </a:solidFill>
                <a:latin typeface="HG丸ｺﾞｼｯｸM-PRO" panose="020F0600000000000000" pitchFamily="50" charset="-128"/>
                <a:ea typeface="HG丸ｺﾞｼｯｸM-PRO" panose="020F0600000000000000" pitchFamily="50" charset="-128"/>
              </a:rPr>
              <a:t>引用文献：中央法規</a:t>
            </a:r>
            <a:r>
              <a:rPr kumimoji="1" lang="en-US" altLang="ja-JP" sz="1200" dirty="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200" dirty="0">
                <a:solidFill>
                  <a:sysClr val="windowText" lastClr="000000"/>
                </a:solidFill>
                <a:latin typeface="HG丸ｺﾞｼｯｸM-PRO" panose="020F0600000000000000" pitchFamily="50" charset="-128"/>
                <a:ea typeface="HG丸ｺﾞｼｯｸM-PRO" panose="020F0600000000000000" pitchFamily="50" charset="-128"/>
              </a:rPr>
              <a:t>「サービス等利用計画書き方ハンドブック」・「障害者相談支援従事者研修テキスト（初任者研修編）</a:t>
            </a:r>
          </a:p>
        </p:txBody>
      </p:sp>
      <p:sp>
        <p:nvSpPr>
          <p:cNvPr id="2" name="四角形: 角を丸くする 1">
            <a:extLst>
              <a:ext uri="{FF2B5EF4-FFF2-40B4-BE49-F238E27FC236}">
                <a16:creationId xmlns:a16="http://schemas.microsoft.com/office/drawing/2014/main" id="{F1451807-F6BD-3C0C-0FED-F42B7B5953C3}"/>
              </a:ext>
            </a:extLst>
          </p:cNvPr>
          <p:cNvSpPr/>
          <p:nvPr/>
        </p:nvSpPr>
        <p:spPr>
          <a:xfrm>
            <a:off x="10628243" y="179017"/>
            <a:ext cx="1209247" cy="454552"/>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②ー</a:t>
            </a:r>
            <a:r>
              <a:rPr kumimoji="1" lang="en-US" altLang="ja-JP" dirty="0">
                <a:solidFill>
                  <a:schemeClr val="tx1"/>
                </a:solidFill>
                <a:latin typeface="BIZ UDPゴシック" panose="020B0400000000000000" pitchFamily="50" charset="-128"/>
                <a:ea typeface="BIZ UDPゴシック" panose="020B0400000000000000" pitchFamily="50" charset="-128"/>
              </a:rPr>
              <a:t>5</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96112889"/>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2854</TotalTime>
  <Words>864</Words>
  <Application>Microsoft Office PowerPoint</Application>
  <PresentationFormat>ワイド画面</PresentationFormat>
  <Paragraphs>213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HG丸ｺﾞｼｯｸM-PRO</vt:lpstr>
      <vt:lpstr>ＭＳ Ｐゴシック</vt:lpstr>
      <vt:lpstr>UD デジタル 教科書体 NK-B</vt:lpstr>
      <vt:lpstr>游ゴシック</vt:lpstr>
      <vt:lpstr>游ゴシック Light</vt:lpstr>
      <vt:lpstr>Arial</vt:lpstr>
      <vt:lpstr>1_Office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洋輔 浄土</cp:lastModifiedBy>
  <cp:revision>212</cp:revision>
  <cp:lastPrinted>2020-11-03T23:31:02Z</cp:lastPrinted>
  <dcterms:created xsi:type="dcterms:W3CDTF">2020-10-15T07:46:02Z</dcterms:created>
  <dcterms:modified xsi:type="dcterms:W3CDTF">2024-06-28T01:59:43Z</dcterms:modified>
</cp:coreProperties>
</file>